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314" r:id="rId3"/>
    <p:sldId id="319" r:id="rId4"/>
    <p:sldId id="316" r:id="rId5"/>
    <p:sldId id="317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2" r:id="rId17"/>
    <p:sldId id="331" r:id="rId18"/>
    <p:sldId id="333" r:id="rId19"/>
    <p:sldId id="334" r:id="rId20"/>
    <p:sldId id="330" r:id="rId21"/>
    <p:sldId id="335" r:id="rId22"/>
    <p:sldId id="336" r:id="rId23"/>
    <p:sldId id="273" r:id="rId24"/>
    <p:sldId id="275" r:id="rId25"/>
    <p:sldId id="302" r:id="rId26"/>
    <p:sldId id="299" r:id="rId27"/>
    <p:sldId id="297" r:id="rId28"/>
    <p:sldId id="298" r:id="rId29"/>
    <p:sldId id="300" r:id="rId30"/>
    <p:sldId id="301" r:id="rId31"/>
    <p:sldId id="337" r:id="rId32"/>
    <p:sldId id="338" r:id="rId33"/>
    <p:sldId id="339" r:id="rId34"/>
    <p:sldId id="342" r:id="rId35"/>
    <p:sldId id="310" r:id="rId36"/>
    <p:sldId id="311" r:id="rId37"/>
    <p:sldId id="30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0000FF"/>
    <a:srgbClr val="FF9933"/>
    <a:srgbClr val="FFFF66"/>
    <a:srgbClr val="FF6600"/>
    <a:srgbClr val="CCFF66"/>
    <a:srgbClr val="FFFF00"/>
    <a:srgbClr val="99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epiwgb222\National%20Registryof%20Deliberate%20Self-Harm$\Self-harm%20Registry%20Ireland_Datafiles\Annual%20Self-harm%20Registry%20Ireland%20Report%20Datafiles\Annual%20Report%202018\Workhorse%20excel%20files\ie%20fig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22641509434017"/>
          <c:y val="3.9024390243902439E-2"/>
          <c:w val="0.85220125786163525"/>
          <c:h val="0.6439024390243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'[3]table data'!$AZ$27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'95ci'!$F$9:$F$24</c:f>
                <c:numCache>
                  <c:formatCode>General</c:formatCode>
                  <c:ptCount val="16"/>
                  <c:pt idx="0">
                    <c:v>13.062203783765447</c:v>
                  </c:pt>
                  <c:pt idx="1">
                    <c:v>30.59262532490807</c:v>
                  </c:pt>
                  <c:pt idx="2">
                    <c:v>38.403626948352887</c:v>
                  </c:pt>
                  <c:pt idx="3">
                    <c:v>35.439890716993396</c:v>
                  </c:pt>
                  <c:pt idx="4">
                    <c:v>28.091144628143418</c:v>
                  </c:pt>
                  <c:pt idx="5">
                    <c:v>22.809648415893591</c:v>
                  </c:pt>
                  <c:pt idx="6">
                    <c:v>20.306850696220831</c:v>
                  </c:pt>
                  <c:pt idx="7">
                    <c:v>20.454635940692377</c:v>
                  </c:pt>
                  <c:pt idx="8">
                    <c:v>19.203315157008518</c:v>
                  </c:pt>
                  <c:pt idx="9">
                    <c:v>18.591773054437411</c:v>
                  </c:pt>
                  <c:pt idx="10">
                    <c:v>14.975737565215194</c:v>
                  </c:pt>
                  <c:pt idx="11">
                    <c:v>14.13826673271673</c:v>
                  </c:pt>
                  <c:pt idx="12">
                    <c:v>14.29061326864622</c:v>
                  </c:pt>
                  <c:pt idx="13">
                    <c:v>17.70492886664163</c:v>
                  </c:pt>
                  <c:pt idx="14">
                    <c:v>16</c:v>
                  </c:pt>
                  <c:pt idx="15">
                    <c:v>13.221761889838728</c:v>
                  </c:pt>
                </c:numCache>
              </c:numRef>
            </c:plus>
            <c:minus>
              <c:numRef>
                <c:f>'95ci'!$F$9:$F$24</c:f>
                <c:numCache>
                  <c:formatCode>General</c:formatCode>
                  <c:ptCount val="16"/>
                  <c:pt idx="0">
                    <c:v>13.062203783765447</c:v>
                  </c:pt>
                  <c:pt idx="1">
                    <c:v>30.59262532490807</c:v>
                  </c:pt>
                  <c:pt idx="2">
                    <c:v>38.403626948352887</c:v>
                  </c:pt>
                  <c:pt idx="3">
                    <c:v>35.439890716993396</c:v>
                  </c:pt>
                  <c:pt idx="4">
                    <c:v>28.091144628143418</c:v>
                  </c:pt>
                  <c:pt idx="5">
                    <c:v>22.809648415893591</c:v>
                  </c:pt>
                  <c:pt idx="6">
                    <c:v>20.306850696220831</c:v>
                  </c:pt>
                  <c:pt idx="7">
                    <c:v>20.454635940692377</c:v>
                  </c:pt>
                  <c:pt idx="8">
                    <c:v>19.203315157008518</c:v>
                  </c:pt>
                  <c:pt idx="9">
                    <c:v>18.591773054437411</c:v>
                  </c:pt>
                  <c:pt idx="10">
                    <c:v>14.975737565215194</c:v>
                  </c:pt>
                  <c:pt idx="11">
                    <c:v>14.13826673271673</c:v>
                  </c:pt>
                  <c:pt idx="12">
                    <c:v>14.29061326864622</c:v>
                  </c:pt>
                  <c:pt idx="13">
                    <c:v>17.70492886664163</c:v>
                  </c:pt>
                  <c:pt idx="14">
                    <c:v>16</c:v>
                  </c:pt>
                  <c:pt idx="15">
                    <c:v>13.221761889838728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'[3]table data'!$A$32:$A$47</c:f>
              <c:strCache>
                <c:ptCount val="16"/>
                <c:pt idx="0">
                  <c:v>10-14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75-79</c:v>
                </c:pt>
                <c:pt idx="14">
                  <c:v>80-84</c:v>
                </c:pt>
                <c:pt idx="15">
                  <c:v>85+</c:v>
                </c:pt>
              </c:strCache>
            </c:strRef>
          </c:cat>
          <c:val>
            <c:numRef>
              <c:f>'[3]table data'!$AZ$32:$AZ$47</c:f>
              <c:numCache>
                <c:formatCode>General</c:formatCode>
                <c:ptCount val="16"/>
                <c:pt idx="0">
                  <c:v>72.72727272727272</c:v>
                </c:pt>
                <c:pt idx="1">
                  <c:v>377.17121588089333</c:v>
                </c:pt>
                <c:pt idx="2">
                  <c:v>543.10930074677799</c:v>
                </c:pt>
                <c:pt idx="3">
                  <c:v>455.92286501377407</c:v>
                </c:pt>
                <c:pt idx="4">
                  <c:v>317.81502172563631</c:v>
                </c:pt>
                <c:pt idx="5">
                  <c:v>251.16519937856037</c:v>
                </c:pt>
                <c:pt idx="6">
                  <c:v>188.86462882096069</c:v>
                </c:pt>
                <c:pt idx="7">
                  <c:v>177.43830787309139</c:v>
                </c:pt>
                <c:pt idx="8">
                  <c:v>140.13157894736838</c:v>
                </c:pt>
                <c:pt idx="9">
                  <c:v>119.76911976912019</c:v>
                </c:pt>
                <c:pt idx="10">
                  <c:v>68.627450980392197</c:v>
                </c:pt>
                <c:pt idx="11">
                  <c:v>53.37078651685394</c:v>
                </c:pt>
                <c:pt idx="12">
                  <c:v>44.622425629290596</c:v>
                </c:pt>
                <c:pt idx="13">
                  <c:v>45.138888888888999</c:v>
                </c:pt>
                <c:pt idx="14">
                  <c:v>24</c:v>
                </c:pt>
                <c:pt idx="15">
                  <c:v>11.450381679389354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1-4B30-8831-38BE0FD31AE5}"/>
            </c:ext>
          </c:extLst>
        </c:ser>
        <c:ser>
          <c:idx val="1"/>
          <c:order val="1"/>
          <c:tx>
            <c:strRef>
              <c:f>'[3]table data'!$BF$27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99CC00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'95ci'!$L$9:$L$24</c:f>
                <c:numCache>
                  <c:formatCode>General</c:formatCode>
                  <c:ptCount val="16"/>
                  <c:pt idx="0">
                    <c:v>22.001917952038255</c:v>
                  </c:pt>
                  <c:pt idx="1">
                    <c:v>44.474033392552485</c:v>
                  </c:pt>
                  <c:pt idx="2">
                    <c:v>39.133645040703676</c:v>
                  </c:pt>
                  <c:pt idx="3">
                    <c:v>30.188780734126379</c:v>
                  </c:pt>
                  <c:pt idx="4">
                    <c:v>24.804900902378495</c:v>
                  </c:pt>
                  <c:pt idx="5">
                    <c:v>20.904103888428086</c:v>
                  </c:pt>
                  <c:pt idx="6">
                    <c:v>21.424745581146144</c:v>
                  </c:pt>
                  <c:pt idx="7">
                    <c:v>23.097564512434531</c:v>
                  </c:pt>
                  <c:pt idx="8">
                    <c:v>22.068204539756707</c:v>
                  </c:pt>
                  <c:pt idx="9">
                    <c:v>22.109694765482391</c:v>
                  </c:pt>
                  <c:pt idx="10">
                    <c:v>18.090204932025486</c:v>
                  </c:pt>
                  <c:pt idx="11">
                    <c:v>17.711020681346106</c:v>
                  </c:pt>
                  <c:pt idx="12">
                    <c:v>14.707870467207981</c:v>
                  </c:pt>
                  <c:pt idx="13">
                    <c:v>16.187390724942791</c:v>
                  </c:pt>
                  <c:pt idx="14">
                    <c:v>12.605042016806772</c:v>
                  </c:pt>
                  <c:pt idx="15">
                    <c:v>15.989988832367322</c:v>
                  </c:pt>
                </c:numCache>
              </c:numRef>
            </c:plus>
            <c:minus>
              <c:numRef>
                <c:f>'95ci'!$L$9:$L$24</c:f>
                <c:numCache>
                  <c:formatCode>General</c:formatCode>
                  <c:ptCount val="16"/>
                  <c:pt idx="0">
                    <c:v>22.001917952038255</c:v>
                  </c:pt>
                  <c:pt idx="1">
                    <c:v>44.474033392552485</c:v>
                  </c:pt>
                  <c:pt idx="2">
                    <c:v>39.133645040703676</c:v>
                  </c:pt>
                  <c:pt idx="3">
                    <c:v>30.188780734126379</c:v>
                  </c:pt>
                  <c:pt idx="4">
                    <c:v>24.804900902378495</c:v>
                  </c:pt>
                  <c:pt idx="5">
                    <c:v>20.904103888428086</c:v>
                  </c:pt>
                  <c:pt idx="6">
                    <c:v>21.424745581146144</c:v>
                  </c:pt>
                  <c:pt idx="7">
                    <c:v>23.097564512434531</c:v>
                  </c:pt>
                  <c:pt idx="8">
                    <c:v>22.068204539756707</c:v>
                  </c:pt>
                  <c:pt idx="9">
                    <c:v>22.109694765482391</c:v>
                  </c:pt>
                  <c:pt idx="10">
                    <c:v>18.090204932025486</c:v>
                  </c:pt>
                  <c:pt idx="11">
                    <c:v>17.711020681346106</c:v>
                  </c:pt>
                  <c:pt idx="12">
                    <c:v>14.707870467207981</c:v>
                  </c:pt>
                  <c:pt idx="13">
                    <c:v>16.187390724942791</c:v>
                  </c:pt>
                  <c:pt idx="14">
                    <c:v>12.605042016806772</c:v>
                  </c:pt>
                  <c:pt idx="15">
                    <c:v>15.989988832367322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'[3]table data'!$A$32:$A$47</c:f>
              <c:strCache>
                <c:ptCount val="16"/>
                <c:pt idx="0">
                  <c:v>10-14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75-79</c:v>
                </c:pt>
                <c:pt idx="14">
                  <c:v>80-84</c:v>
                </c:pt>
                <c:pt idx="15">
                  <c:v>85+</c:v>
                </c:pt>
              </c:strCache>
            </c:strRef>
          </c:cat>
          <c:val>
            <c:numRef>
              <c:f>'[3]table data'!$BF$32:$BF$47</c:f>
              <c:numCache>
                <c:formatCode>General</c:formatCode>
                <c:ptCount val="16"/>
                <c:pt idx="0">
                  <c:v>196.17520049352206</c:v>
                </c:pt>
                <c:pt idx="1">
                  <c:v>766.45161290322278</c:v>
                </c:pt>
                <c:pt idx="2">
                  <c:v>543.66197183098586</c:v>
                </c:pt>
                <c:pt idx="3">
                  <c:v>332.41946538725171</c:v>
                </c:pt>
                <c:pt idx="4">
                  <c:v>268.87871853546909</c:v>
                </c:pt>
                <c:pt idx="5">
                  <c:v>224.17153996101362</c:v>
                </c:pt>
                <c:pt idx="6">
                  <c:v>214.24745581146215</c:v>
                </c:pt>
                <c:pt idx="7">
                  <c:v>228.07017543859638</c:v>
                </c:pt>
                <c:pt idx="8">
                  <c:v>188.22768434670118</c:v>
                </c:pt>
                <c:pt idx="9">
                  <c:v>172.68223637650482</c:v>
                </c:pt>
                <c:pt idx="10">
                  <c:v>101.53102336825152</c:v>
                </c:pt>
                <c:pt idx="11">
                  <c:v>85.399449035812665</c:v>
                </c:pt>
                <c:pt idx="12">
                  <c:v>48.780487804878049</c:v>
                </c:pt>
                <c:pt idx="13">
                  <c:v>42.056074766355124</c:v>
                </c:pt>
                <c:pt idx="14">
                  <c:v>18.907563025210091</c:v>
                </c:pt>
                <c:pt idx="15">
                  <c:v>29.914529914529822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1-4B30-8831-38BE0FD31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8136576"/>
        <c:axId val="138234496"/>
      </c:barChart>
      <c:catAx>
        <c:axId val="138136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dirty="0"/>
                  <a:t>Возрастные группы</a:t>
                </a:r>
                <a:endParaRPr lang="en-IE" dirty="0"/>
              </a:p>
            </c:rich>
          </c:tx>
          <c:layout>
            <c:manualLayout>
              <c:xMode val="edge"/>
              <c:yMode val="edge"/>
              <c:x val="0.14465374098112221"/>
              <c:y val="0.858536253815178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82344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8234496"/>
        <c:scaling>
          <c:orientation val="minMax"/>
          <c:max val="1000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dirty="0"/>
                  <a:t>На </a:t>
                </a:r>
                <a:r>
                  <a:rPr lang="en-IE" dirty="0"/>
                  <a:t>100</a:t>
                </a:r>
                <a:r>
                  <a:rPr lang="ru-RU" dirty="0"/>
                  <a:t>.</a:t>
                </a:r>
                <a:r>
                  <a:rPr lang="en-IE" dirty="0"/>
                  <a:t>000</a:t>
                </a:r>
                <a:r>
                  <a:rPr lang="ru-RU" dirty="0"/>
                  <a:t> населения</a:t>
                </a:r>
                <a:endParaRPr lang="en-IE" dirty="0"/>
              </a:p>
            </c:rich>
          </c:tx>
          <c:layout>
            <c:manualLayout>
              <c:xMode val="edge"/>
              <c:yMode val="edge"/>
              <c:x val="1.4634724204719755E-2"/>
              <c:y val="0.214953978413887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8136576"/>
        <c:crosses val="autoZero"/>
        <c:crossBetween val="between"/>
        <c:majorUnit val="100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3270434553421415"/>
          <c:y val="0.90464541280874466"/>
          <c:w val="0.26257865779329892"/>
          <c:h val="8.801944138090275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3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444BB-AC72-4487-B612-244FDA92AC26}" type="doc">
      <dgm:prSet loTypeId="urn:microsoft.com/office/officeart/2005/8/layout/hProcess4" loCatId="process" qsTypeId="urn:microsoft.com/office/officeart/2005/8/quickstyle/3d2#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9534BC5-C77E-4AF9-89B3-56A701F1292A}">
      <dgm:prSet phldrT="[Текст]"/>
      <dgm:spPr/>
      <dgm:t>
        <a:bodyPr/>
        <a:lstStyle/>
        <a:p>
          <a:r>
            <a:rPr lang="ru-RU" dirty="0"/>
            <a:t>ЯПОНИЯ</a:t>
          </a:r>
        </a:p>
      </dgm:t>
    </dgm:pt>
    <dgm:pt modelId="{F20FEEDF-B0E2-4C4D-8AE0-6B9A5832E26B}" type="parTrans" cxnId="{1D2E2AD0-ECCB-4F5F-ACE2-59D1372B95F0}">
      <dgm:prSet/>
      <dgm:spPr/>
      <dgm:t>
        <a:bodyPr/>
        <a:lstStyle/>
        <a:p>
          <a:endParaRPr lang="ru-RU"/>
        </a:p>
      </dgm:t>
    </dgm:pt>
    <dgm:pt modelId="{8E674CD1-CEA0-4D47-8FFF-DD7DF0EE078D}" type="sibTrans" cxnId="{1D2E2AD0-ECCB-4F5F-ACE2-59D1372B95F0}">
      <dgm:prSet/>
      <dgm:spPr/>
      <dgm:t>
        <a:bodyPr/>
        <a:lstStyle/>
        <a:p>
          <a:endParaRPr lang="ru-RU"/>
        </a:p>
      </dgm:t>
    </dgm:pt>
    <dgm:pt modelId="{2BEE8C21-665B-4D52-B569-41908D9AD368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100" dirty="0"/>
            <a:t>2009г.  -                   </a:t>
          </a:r>
          <a:r>
            <a: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 млн. $</a:t>
          </a:r>
          <a:endParaRPr lang="ru-RU" sz="1100" dirty="0"/>
        </a:p>
      </dgm:t>
    </dgm:pt>
    <dgm:pt modelId="{38D39F0C-666C-4090-A2B5-15DA7581FE21}" type="parTrans" cxnId="{F4E745A5-3751-4132-8F45-36E483C121D1}">
      <dgm:prSet/>
      <dgm:spPr/>
      <dgm:t>
        <a:bodyPr/>
        <a:lstStyle/>
        <a:p>
          <a:endParaRPr lang="ru-RU"/>
        </a:p>
      </dgm:t>
    </dgm:pt>
    <dgm:pt modelId="{FE9A6819-1AF8-4212-AC27-B24749B6BEA0}" type="sibTrans" cxnId="{F4E745A5-3751-4132-8F45-36E483C121D1}">
      <dgm:prSet/>
      <dgm:spPr/>
      <dgm:t>
        <a:bodyPr/>
        <a:lstStyle/>
        <a:p>
          <a:endParaRPr lang="ru-RU"/>
        </a:p>
      </dgm:t>
    </dgm:pt>
    <dgm:pt modelId="{9D57087E-D4EC-4853-85D7-49BBB2F5A0CA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100" dirty="0"/>
            <a:t>2010г.     -              </a:t>
          </a:r>
          <a:r>
            <a: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133 млн. $</a:t>
          </a:r>
          <a:endParaRPr lang="ru-RU" sz="1100" dirty="0"/>
        </a:p>
      </dgm:t>
    </dgm:pt>
    <dgm:pt modelId="{B06513A4-B666-4AF1-88BE-980D3E4915BE}" type="parTrans" cxnId="{27E52763-062B-4E58-BEDE-489A8EF2F918}">
      <dgm:prSet/>
      <dgm:spPr/>
      <dgm:t>
        <a:bodyPr/>
        <a:lstStyle/>
        <a:p>
          <a:endParaRPr lang="ru-RU"/>
        </a:p>
      </dgm:t>
    </dgm:pt>
    <dgm:pt modelId="{723EEAF8-E643-47EA-8CFE-BF42FAF6FCE2}" type="sibTrans" cxnId="{27E52763-062B-4E58-BEDE-489A8EF2F918}">
      <dgm:prSet/>
      <dgm:spPr/>
      <dgm:t>
        <a:bodyPr/>
        <a:lstStyle/>
        <a:p>
          <a:endParaRPr lang="ru-RU"/>
        </a:p>
      </dgm:t>
    </dgm:pt>
    <dgm:pt modelId="{F8485166-89FE-435F-948D-8121E41176FF}">
      <dgm:prSet phldrT="[Текст]"/>
      <dgm:spPr/>
      <dgm:t>
        <a:bodyPr/>
        <a:lstStyle/>
        <a:p>
          <a:r>
            <a:rPr lang="ru-RU" dirty="0"/>
            <a:t>США</a:t>
          </a:r>
        </a:p>
      </dgm:t>
    </dgm:pt>
    <dgm:pt modelId="{E2A7B62A-C43F-4B29-9AC9-EAE6801F9873}" type="parTrans" cxnId="{CD03B75B-0F51-4A49-8DA3-3F741C470BE4}">
      <dgm:prSet/>
      <dgm:spPr/>
      <dgm:t>
        <a:bodyPr/>
        <a:lstStyle/>
        <a:p>
          <a:endParaRPr lang="ru-RU"/>
        </a:p>
      </dgm:t>
    </dgm:pt>
    <dgm:pt modelId="{08E11589-E0FF-4FF4-988B-5B41EBA68BED}" type="sibTrans" cxnId="{CD03B75B-0F51-4A49-8DA3-3F741C470BE4}">
      <dgm:prSet/>
      <dgm:spPr/>
      <dgm:t>
        <a:bodyPr/>
        <a:lstStyle/>
        <a:p>
          <a:endParaRPr lang="ru-RU"/>
        </a:p>
      </dgm:t>
    </dgm:pt>
    <dgm:pt modelId="{DED54EFF-EF45-470B-8D38-15C3DBEF29B2}">
      <dgm:prSet phldrT="[Текст]" custT="1"/>
      <dgm:spPr/>
      <dgm:t>
        <a:bodyPr/>
        <a:lstStyle/>
        <a:p>
          <a:pPr algn="ctr"/>
          <a:r>
            <a:rPr lang="ru-RU" sz="1400" dirty="0"/>
            <a:t>2012г. -                   </a:t>
          </a: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 млн.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</a:t>
          </a:r>
          <a:r>
            <a: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050" dirty="0"/>
        </a:p>
      </dgm:t>
    </dgm:pt>
    <dgm:pt modelId="{C9C6DA6B-CDB9-4911-8F1A-AB07BC777E12}" type="parTrans" cxnId="{073514C5-9800-47BF-9381-A288C86339FC}">
      <dgm:prSet/>
      <dgm:spPr/>
      <dgm:t>
        <a:bodyPr/>
        <a:lstStyle/>
        <a:p>
          <a:endParaRPr lang="ru-RU"/>
        </a:p>
      </dgm:t>
    </dgm:pt>
    <dgm:pt modelId="{FE05B9E4-11D1-4235-9DA3-9CF94D122702}" type="sibTrans" cxnId="{073514C5-9800-47BF-9381-A288C86339FC}">
      <dgm:prSet/>
      <dgm:spPr/>
      <dgm:t>
        <a:bodyPr/>
        <a:lstStyle/>
        <a:p>
          <a:endParaRPr lang="ru-RU"/>
        </a:p>
      </dgm:t>
    </dgm:pt>
    <dgm:pt modelId="{6EEE8784-1A38-434E-80CD-4C0E3FC56B3A}">
      <dgm:prSet phldrT="[Текст]"/>
      <dgm:spPr/>
      <dgm:t>
        <a:bodyPr/>
        <a:lstStyle/>
        <a:p>
          <a:r>
            <a:rPr lang="ru-RU" dirty="0"/>
            <a:t>ИЗРАИЛЬ</a:t>
          </a:r>
        </a:p>
      </dgm:t>
    </dgm:pt>
    <dgm:pt modelId="{DE5558AA-51FB-4190-8050-69BF288145CE}" type="parTrans" cxnId="{7000823A-4643-4F50-BE1B-C26B1A0885E2}">
      <dgm:prSet/>
      <dgm:spPr/>
      <dgm:t>
        <a:bodyPr/>
        <a:lstStyle/>
        <a:p>
          <a:endParaRPr lang="ru-RU"/>
        </a:p>
      </dgm:t>
    </dgm:pt>
    <dgm:pt modelId="{BDC30C79-6CDF-474C-A77B-6FB0BCD42B48}" type="sibTrans" cxnId="{7000823A-4643-4F50-BE1B-C26B1A0885E2}">
      <dgm:prSet/>
      <dgm:spPr/>
      <dgm:t>
        <a:bodyPr/>
        <a:lstStyle/>
        <a:p>
          <a:endParaRPr lang="ru-RU"/>
        </a:p>
      </dgm:t>
    </dgm:pt>
    <dgm:pt modelId="{861EC9D6-F1C6-4F3A-B673-2DE918F93AFE}">
      <dgm:prSet phldrT="[Текст]"/>
      <dgm:spPr/>
      <dgm:t>
        <a:bodyPr/>
        <a:lstStyle/>
        <a:p>
          <a:pPr algn="l"/>
          <a:endParaRPr lang="ru-RU" sz="900" dirty="0"/>
        </a:p>
      </dgm:t>
    </dgm:pt>
    <dgm:pt modelId="{6DB68462-549D-40D0-B0E3-6DA5770C333F}" type="parTrans" cxnId="{B853F9E3-858C-4B4B-BD7F-BCFE07AA4240}">
      <dgm:prSet/>
      <dgm:spPr/>
      <dgm:t>
        <a:bodyPr/>
        <a:lstStyle/>
        <a:p>
          <a:endParaRPr lang="ru-RU"/>
        </a:p>
      </dgm:t>
    </dgm:pt>
    <dgm:pt modelId="{AF0640DF-51CB-4839-97D2-4223813B159E}" type="sibTrans" cxnId="{B853F9E3-858C-4B4B-BD7F-BCFE07AA4240}">
      <dgm:prSet/>
      <dgm:spPr/>
      <dgm:t>
        <a:bodyPr/>
        <a:lstStyle/>
        <a:p>
          <a:endParaRPr lang="ru-RU"/>
        </a:p>
      </dgm:t>
    </dgm:pt>
    <dgm:pt modelId="{A499290B-10B7-4113-8D82-E9F4F9EBB748}">
      <dgm:prSet phldrT="[Текст]"/>
      <dgm:spPr/>
      <dgm:t>
        <a:bodyPr/>
        <a:lstStyle/>
        <a:p>
          <a:pPr algn="l"/>
          <a:endParaRPr lang="ru-RU" sz="900" dirty="0"/>
        </a:p>
      </dgm:t>
    </dgm:pt>
    <dgm:pt modelId="{60C3F407-860A-4700-9F9C-CE0EBCAE05DB}" type="parTrans" cxnId="{907B04E8-42F3-4279-B044-7EE47C6CA9E1}">
      <dgm:prSet/>
      <dgm:spPr/>
      <dgm:t>
        <a:bodyPr/>
        <a:lstStyle/>
        <a:p>
          <a:endParaRPr lang="ru-RU"/>
        </a:p>
      </dgm:t>
    </dgm:pt>
    <dgm:pt modelId="{4455D59D-0BB8-4379-B1C0-5389A6C44395}" type="sibTrans" cxnId="{907B04E8-42F3-4279-B044-7EE47C6CA9E1}">
      <dgm:prSet/>
      <dgm:spPr/>
      <dgm:t>
        <a:bodyPr/>
        <a:lstStyle/>
        <a:p>
          <a:endParaRPr lang="ru-RU"/>
        </a:p>
      </dgm:t>
    </dgm:pt>
    <dgm:pt modelId="{B6CDFDAA-054E-48BD-8D92-D85980F2E3A8}">
      <dgm:prSet phldrT="[Текст]"/>
      <dgm:spPr/>
      <dgm:t>
        <a:bodyPr/>
        <a:lstStyle/>
        <a:p>
          <a:pPr algn="ctr"/>
          <a:endParaRPr lang="ru-RU" sz="1000" dirty="0"/>
        </a:p>
      </dgm:t>
    </dgm:pt>
    <dgm:pt modelId="{AC0B5062-27E1-46D6-9BFE-C3E6EDB28F8D}" type="parTrans" cxnId="{62B03AFA-69E7-4989-9F47-4F01FF608960}">
      <dgm:prSet/>
      <dgm:spPr/>
      <dgm:t>
        <a:bodyPr/>
        <a:lstStyle/>
        <a:p>
          <a:endParaRPr lang="ru-RU"/>
        </a:p>
      </dgm:t>
    </dgm:pt>
    <dgm:pt modelId="{FA9CBF98-5E65-4117-B2DD-D99F3E732865}" type="sibTrans" cxnId="{62B03AFA-69E7-4989-9F47-4F01FF608960}">
      <dgm:prSet/>
      <dgm:spPr/>
      <dgm:t>
        <a:bodyPr/>
        <a:lstStyle/>
        <a:p>
          <a:endParaRPr lang="ru-RU"/>
        </a:p>
      </dgm:t>
    </dgm:pt>
    <dgm:pt modelId="{D5DA023A-F785-472D-A65E-1EC758AC0407}">
      <dgm:prSet phldrT="[Текст]" custT="1"/>
      <dgm:spPr/>
      <dgm:t>
        <a:bodyPr/>
        <a:lstStyle/>
        <a:p>
          <a:pPr algn="ctr"/>
          <a:r>
            <a:rPr lang="ru-RU" sz="1400" dirty="0"/>
            <a:t>2013г</a:t>
          </a:r>
          <a:r>
            <a:rPr lang="ru-RU" sz="1200" dirty="0"/>
            <a:t>. -               около </a:t>
          </a:r>
          <a:r>
            <a: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 млн. </a:t>
          </a:r>
          <a:r>
            <a: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</a:t>
          </a:r>
          <a:r>
            <a: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200" dirty="0"/>
        </a:p>
      </dgm:t>
    </dgm:pt>
    <dgm:pt modelId="{246E53DD-C65F-487D-8472-4285BAAE3CFA}" type="parTrans" cxnId="{A11AA768-D493-4FD5-AFDC-468B1B142F50}">
      <dgm:prSet/>
      <dgm:spPr/>
      <dgm:t>
        <a:bodyPr/>
        <a:lstStyle/>
        <a:p>
          <a:endParaRPr lang="ru-RU"/>
        </a:p>
      </dgm:t>
    </dgm:pt>
    <dgm:pt modelId="{4B817BBF-CDD4-4B4D-925D-E18E68ED40AD}" type="sibTrans" cxnId="{A11AA768-D493-4FD5-AFDC-468B1B142F50}">
      <dgm:prSet/>
      <dgm:spPr/>
      <dgm:t>
        <a:bodyPr/>
        <a:lstStyle/>
        <a:p>
          <a:endParaRPr lang="ru-RU"/>
        </a:p>
      </dgm:t>
    </dgm:pt>
    <dgm:pt modelId="{8559AA12-5AAA-45F6-8331-34E36F172286}" type="pres">
      <dgm:prSet presAssocID="{BDD444BB-AC72-4487-B612-244FDA92AC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6A379B-287D-49B1-8767-80F14C167E65}" type="pres">
      <dgm:prSet presAssocID="{BDD444BB-AC72-4487-B612-244FDA92AC26}" presName="tSp" presStyleCnt="0"/>
      <dgm:spPr/>
    </dgm:pt>
    <dgm:pt modelId="{5CBE17AB-0702-4897-A628-8A8F2EAFD1D8}" type="pres">
      <dgm:prSet presAssocID="{BDD444BB-AC72-4487-B612-244FDA92AC26}" presName="bSp" presStyleCnt="0"/>
      <dgm:spPr/>
    </dgm:pt>
    <dgm:pt modelId="{A258B62E-8944-4DFA-87D8-71C695203C46}" type="pres">
      <dgm:prSet presAssocID="{BDD444BB-AC72-4487-B612-244FDA92AC26}" presName="process" presStyleCnt="0"/>
      <dgm:spPr/>
    </dgm:pt>
    <dgm:pt modelId="{F4ABFAFB-8A75-42FE-8EE6-179FB86E9820}" type="pres">
      <dgm:prSet presAssocID="{C9534BC5-C77E-4AF9-89B3-56A701F1292A}" presName="composite1" presStyleCnt="0"/>
      <dgm:spPr/>
    </dgm:pt>
    <dgm:pt modelId="{5FC37AEA-A08D-4699-9B56-1FD543329197}" type="pres">
      <dgm:prSet presAssocID="{C9534BC5-C77E-4AF9-89B3-56A701F1292A}" presName="dummyNode1" presStyleLbl="node1" presStyleIdx="0" presStyleCnt="3"/>
      <dgm:spPr/>
    </dgm:pt>
    <dgm:pt modelId="{5F534365-0F31-429B-9419-474C0563529F}" type="pres">
      <dgm:prSet presAssocID="{C9534BC5-C77E-4AF9-89B3-56A701F1292A}" presName="childNode1" presStyleLbl="bgAcc1" presStyleIdx="0" presStyleCnt="3" custScaleY="141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BAA60-5D10-4E9E-BA0A-807C73BDC3A8}" type="pres">
      <dgm:prSet presAssocID="{C9534BC5-C77E-4AF9-89B3-56A701F1292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AA746-4F4C-499A-865C-EA2C6A22005D}" type="pres">
      <dgm:prSet presAssocID="{C9534BC5-C77E-4AF9-89B3-56A701F1292A}" presName="parentNode1" presStyleLbl="node1" presStyleIdx="0" presStyleCnt="3" custScaleY="141286" custLinFactY="53651" custLinFactNeighborX="-1508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32247-A042-480A-96D2-AFFCDD941AFA}" type="pres">
      <dgm:prSet presAssocID="{C9534BC5-C77E-4AF9-89B3-56A701F1292A}" presName="connSite1" presStyleCnt="0"/>
      <dgm:spPr/>
    </dgm:pt>
    <dgm:pt modelId="{97A378C1-4F65-4A90-8A6C-646571DFA07D}" type="pres">
      <dgm:prSet presAssocID="{8E674CD1-CEA0-4D47-8FFF-DD7DF0EE078D}" presName="Name9" presStyleLbl="sibTrans2D1" presStyleIdx="0" presStyleCnt="2" custFlipHor="1" custScaleX="1883" custScaleY="9458"/>
      <dgm:spPr/>
      <dgm:t>
        <a:bodyPr/>
        <a:lstStyle/>
        <a:p>
          <a:endParaRPr lang="ru-RU"/>
        </a:p>
      </dgm:t>
    </dgm:pt>
    <dgm:pt modelId="{80E559CA-A505-45D0-955D-8B673250501B}" type="pres">
      <dgm:prSet presAssocID="{F8485166-89FE-435F-948D-8121E41176FF}" presName="composite2" presStyleCnt="0"/>
      <dgm:spPr/>
    </dgm:pt>
    <dgm:pt modelId="{F05774C7-9BB4-45C2-9DA3-E0EFD2C93845}" type="pres">
      <dgm:prSet presAssocID="{F8485166-89FE-435F-948D-8121E41176FF}" presName="dummyNode2" presStyleLbl="node1" presStyleIdx="0" presStyleCnt="3"/>
      <dgm:spPr/>
    </dgm:pt>
    <dgm:pt modelId="{496BBEF0-3FC9-4795-9E18-DBC7D2C787AE}" type="pres">
      <dgm:prSet presAssocID="{F8485166-89FE-435F-948D-8121E41176FF}" presName="childNode2" presStyleLbl="bgAcc1" presStyleIdx="1" presStyleCnt="3" custScaleY="141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8122C-37CE-45E6-A1BD-908896E9FFFD}" type="pres">
      <dgm:prSet presAssocID="{F8485166-89FE-435F-948D-8121E41176F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EE757-2550-4750-851C-1E4CAAA86A62}" type="pres">
      <dgm:prSet presAssocID="{F8485166-89FE-435F-948D-8121E41176FF}" presName="parentNode2" presStyleLbl="node1" presStyleIdx="1" presStyleCnt="3" custScaleY="141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428F3-2FA3-4A35-81F0-45319EBA1002}" type="pres">
      <dgm:prSet presAssocID="{F8485166-89FE-435F-948D-8121E41176FF}" presName="connSite2" presStyleCnt="0"/>
      <dgm:spPr/>
    </dgm:pt>
    <dgm:pt modelId="{E31A299E-DC7D-40B2-B730-B66FD540F5C1}" type="pres">
      <dgm:prSet presAssocID="{08E11589-E0FF-4FF4-988B-5B41EBA68BED}" presName="Name18" presStyleLbl="sibTrans2D1" presStyleIdx="1" presStyleCnt="2" custFlipVert="1" custScaleX="25195" custScaleY="11662" custLinFactNeighborX="26581" custLinFactNeighborY="24953"/>
      <dgm:spPr/>
      <dgm:t>
        <a:bodyPr/>
        <a:lstStyle/>
        <a:p>
          <a:endParaRPr lang="ru-RU"/>
        </a:p>
      </dgm:t>
    </dgm:pt>
    <dgm:pt modelId="{4CFF4670-CD5A-4887-B856-331850DAB796}" type="pres">
      <dgm:prSet presAssocID="{6EEE8784-1A38-434E-80CD-4C0E3FC56B3A}" presName="composite1" presStyleCnt="0"/>
      <dgm:spPr/>
    </dgm:pt>
    <dgm:pt modelId="{F81ABEE3-0C7D-436F-B29F-4A6A995A60DB}" type="pres">
      <dgm:prSet presAssocID="{6EEE8784-1A38-434E-80CD-4C0E3FC56B3A}" presName="dummyNode1" presStyleLbl="node1" presStyleIdx="1" presStyleCnt="3"/>
      <dgm:spPr/>
    </dgm:pt>
    <dgm:pt modelId="{A218F5B8-2B50-4DCB-9505-8784FE8033D9}" type="pres">
      <dgm:prSet presAssocID="{6EEE8784-1A38-434E-80CD-4C0E3FC56B3A}" presName="childNode1" presStyleLbl="bgAcc1" presStyleIdx="2" presStyleCnt="3" custScaleY="141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D0918-8604-4AF0-826A-090D66BC4E4A}" type="pres">
      <dgm:prSet presAssocID="{6EEE8784-1A38-434E-80CD-4C0E3FC56B3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8F597-5781-4A76-9BE1-2E00D256BCB2}" type="pres">
      <dgm:prSet presAssocID="{6EEE8784-1A38-434E-80CD-4C0E3FC56B3A}" presName="parentNode1" presStyleLbl="node1" presStyleIdx="2" presStyleCnt="3" custScaleY="141286" custLinFactY="8992" custLinFactNeighborX="703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21766-7EE6-48FB-A09F-CD9C18E7F879}" type="pres">
      <dgm:prSet presAssocID="{6EEE8784-1A38-434E-80CD-4C0E3FC56B3A}" presName="connSite1" presStyleCnt="0"/>
      <dgm:spPr/>
    </dgm:pt>
  </dgm:ptLst>
  <dgm:cxnLst>
    <dgm:cxn modelId="{1D2E2AD0-ECCB-4F5F-ACE2-59D1372B95F0}" srcId="{BDD444BB-AC72-4487-B612-244FDA92AC26}" destId="{C9534BC5-C77E-4AF9-89B3-56A701F1292A}" srcOrd="0" destOrd="0" parTransId="{F20FEEDF-B0E2-4C4D-8AE0-6B9A5832E26B}" sibTransId="{8E674CD1-CEA0-4D47-8FFF-DD7DF0EE078D}"/>
    <dgm:cxn modelId="{274E92F4-AFB4-4C5B-9023-5B4A0D2BF67B}" type="presOf" srcId="{B6CDFDAA-054E-48BD-8D92-D85980F2E3A8}" destId="{BE1D0918-8604-4AF0-826A-090D66BC4E4A}" srcOrd="1" destOrd="0" presId="urn:microsoft.com/office/officeart/2005/8/layout/hProcess4"/>
    <dgm:cxn modelId="{DFEFCFF1-AF80-4D1D-B78C-25299078075C}" type="presOf" srcId="{861EC9D6-F1C6-4F3A-B673-2DE918F93AFE}" destId="{C3F8122C-37CE-45E6-A1BD-908896E9FFFD}" srcOrd="1" destOrd="0" presId="urn:microsoft.com/office/officeart/2005/8/layout/hProcess4"/>
    <dgm:cxn modelId="{C0699027-F9B7-43CB-B61D-99B6542601FA}" type="presOf" srcId="{9D57087E-D4EC-4853-85D7-49BBB2F5A0CA}" destId="{5F534365-0F31-429B-9419-474C0563529F}" srcOrd="0" destOrd="1" presId="urn:microsoft.com/office/officeart/2005/8/layout/hProcess4"/>
    <dgm:cxn modelId="{7000823A-4643-4F50-BE1B-C26B1A0885E2}" srcId="{BDD444BB-AC72-4487-B612-244FDA92AC26}" destId="{6EEE8784-1A38-434E-80CD-4C0E3FC56B3A}" srcOrd="2" destOrd="0" parTransId="{DE5558AA-51FB-4190-8050-69BF288145CE}" sibTransId="{BDC30C79-6CDF-474C-A77B-6FB0BCD42B48}"/>
    <dgm:cxn modelId="{9293F28F-4CF9-4226-AEC0-F09A0DB1B59F}" type="presOf" srcId="{2BEE8C21-665B-4D52-B569-41908D9AD368}" destId="{818BAA60-5D10-4E9E-BA0A-807C73BDC3A8}" srcOrd="1" destOrd="0" presId="urn:microsoft.com/office/officeart/2005/8/layout/hProcess4"/>
    <dgm:cxn modelId="{4C8945AE-6612-4493-82C3-E2823DE32DC8}" type="presOf" srcId="{08E11589-E0FF-4FF4-988B-5B41EBA68BED}" destId="{E31A299E-DC7D-40B2-B730-B66FD540F5C1}" srcOrd="0" destOrd="0" presId="urn:microsoft.com/office/officeart/2005/8/layout/hProcess4"/>
    <dgm:cxn modelId="{2027C4BA-4C06-4A65-BA8B-6A97F0E113A1}" type="presOf" srcId="{D5DA023A-F785-472D-A65E-1EC758AC0407}" destId="{A218F5B8-2B50-4DCB-9505-8784FE8033D9}" srcOrd="0" destOrd="1" presId="urn:microsoft.com/office/officeart/2005/8/layout/hProcess4"/>
    <dgm:cxn modelId="{62B03AFA-69E7-4989-9F47-4F01FF608960}" srcId="{6EEE8784-1A38-434E-80CD-4C0E3FC56B3A}" destId="{B6CDFDAA-054E-48BD-8D92-D85980F2E3A8}" srcOrd="0" destOrd="0" parTransId="{AC0B5062-27E1-46D6-9BFE-C3E6EDB28F8D}" sibTransId="{FA9CBF98-5E65-4117-B2DD-D99F3E732865}"/>
    <dgm:cxn modelId="{F8866EA1-769A-48A4-9E61-D23B41F0597F}" type="presOf" srcId="{A499290B-10B7-4113-8D82-E9F4F9EBB748}" destId="{C3F8122C-37CE-45E6-A1BD-908896E9FFFD}" srcOrd="1" destOrd="1" presId="urn:microsoft.com/office/officeart/2005/8/layout/hProcess4"/>
    <dgm:cxn modelId="{4B5E6DD1-7602-4350-AA07-962E9F8DF448}" type="presOf" srcId="{2BEE8C21-665B-4D52-B569-41908D9AD368}" destId="{5F534365-0F31-429B-9419-474C0563529F}" srcOrd="0" destOrd="0" presId="urn:microsoft.com/office/officeart/2005/8/layout/hProcess4"/>
    <dgm:cxn modelId="{F4E745A5-3751-4132-8F45-36E483C121D1}" srcId="{C9534BC5-C77E-4AF9-89B3-56A701F1292A}" destId="{2BEE8C21-665B-4D52-B569-41908D9AD368}" srcOrd="0" destOrd="0" parTransId="{38D39F0C-666C-4090-A2B5-15DA7581FE21}" sibTransId="{FE9A6819-1AF8-4212-AC27-B24749B6BEA0}"/>
    <dgm:cxn modelId="{A11AA768-D493-4FD5-AFDC-468B1B142F50}" srcId="{6EEE8784-1A38-434E-80CD-4C0E3FC56B3A}" destId="{D5DA023A-F785-472D-A65E-1EC758AC0407}" srcOrd="1" destOrd="0" parTransId="{246E53DD-C65F-487D-8472-4285BAAE3CFA}" sibTransId="{4B817BBF-CDD4-4B4D-925D-E18E68ED40AD}"/>
    <dgm:cxn modelId="{7973E084-9EE8-40C2-8858-B0A8ECBFAD5A}" type="presOf" srcId="{D5DA023A-F785-472D-A65E-1EC758AC0407}" destId="{BE1D0918-8604-4AF0-826A-090D66BC4E4A}" srcOrd="1" destOrd="1" presId="urn:microsoft.com/office/officeart/2005/8/layout/hProcess4"/>
    <dgm:cxn modelId="{5FD82550-A543-4C7E-910E-92DF3641D7D6}" type="presOf" srcId="{6EEE8784-1A38-434E-80CD-4C0E3FC56B3A}" destId="{6868F597-5781-4A76-9BE1-2E00D256BCB2}" srcOrd="0" destOrd="0" presId="urn:microsoft.com/office/officeart/2005/8/layout/hProcess4"/>
    <dgm:cxn modelId="{13D458F9-F597-49F6-B75F-667B4D5C56F6}" type="presOf" srcId="{DED54EFF-EF45-470B-8D38-15C3DBEF29B2}" destId="{496BBEF0-3FC9-4795-9E18-DBC7D2C787AE}" srcOrd="0" destOrd="2" presId="urn:microsoft.com/office/officeart/2005/8/layout/hProcess4"/>
    <dgm:cxn modelId="{90D7BD08-7C6C-4630-B9C8-57BBE446476C}" type="presOf" srcId="{DED54EFF-EF45-470B-8D38-15C3DBEF29B2}" destId="{C3F8122C-37CE-45E6-A1BD-908896E9FFFD}" srcOrd="1" destOrd="2" presId="urn:microsoft.com/office/officeart/2005/8/layout/hProcess4"/>
    <dgm:cxn modelId="{C15F173A-EF69-4C3E-9198-C89184084F22}" type="presOf" srcId="{C9534BC5-C77E-4AF9-89B3-56A701F1292A}" destId="{C6CAA746-4F4C-499A-865C-EA2C6A22005D}" srcOrd="0" destOrd="0" presId="urn:microsoft.com/office/officeart/2005/8/layout/hProcess4"/>
    <dgm:cxn modelId="{907B04E8-42F3-4279-B044-7EE47C6CA9E1}" srcId="{F8485166-89FE-435F-948D-8121E41176FF}" destId="{A499290B-10B7-4113-8D82-E9F4F9EBB748}" srcOrd="1" destOrd="0" parTransId="{60C3F407-860A-4700-9F9C-CE0EBCAE05DB}" sibTransId="{4455D59D-0BB8-4379-B1C0-5389A6C44395}"/>
    <dgm:cxn modelId="{BF1B7450-BC38-4D46-BFFC-490943F1ABF2}" type="presOf" srcId="{861EC9D6-F1C6-4F3A-B673-2DE918F93AFE}" destId="{496BBEF0-3FC9-4795-9E18-DBC7D2C787AE}" srcOrd="0" destOrd="0" presId="urn:microsoft.com/office/officeart/2005/8/layout/hProcess4"/>
    <dgm:cxn modelId="{27E52763-062B-4E58-BEDE-489A8EF2F918}" srcId="{C9534BC5-C77E-4AF9-89B3-56A701F1292A}" destId="{9D57087E-D4EC-4853-85D7-49BBB2F5A0CA}" srcOrd="1" destOrd="0" parTransId="{B06513A4-B666-4AF1-88BE-980D3E4915BE}" sibTransId="{723EEAF8-E643-47EA-8CFE-BF42FAF6FCE2}"/>
    <dgm:cxn modelId="{A30DD584-09DC-430C-89B5-D58BD6DD2355}" type="presOf" srcId="{BDD444BB-AC72-4487-B612-244FDA92AC26}" destId="{8559AA12-5AAA-45F6-8331-34E36F172286}" srcOrd="0" destOrd="0" presId="urn:microsoft.com/office/officeart/2005/8/layout/hProcess4"/>
    <dgm:cxn modelId="{E2A4FA77-3215-4BF7-B122-9FA2E95BA662}" type="presOf" srcId="{A499290B-10B7-4113-8D82-E9F4F9EBB748}" destId="{496BBEF0-3FC9-4795-9E18-DBC7D2C787AE}" srcOrd="0" destOrd="1" presId="urn:microsoft.com/office/officeart/2005/8/layout/hProcess4"/>
    <dgm:cxn modelId="{CD03B75B-0F51-4A49-8DA3-3F741C470BE4}" srcId="{BDD444BB-AC72-4487-B612-244FDA92AC26}" destId="{F8485166-89FE-435F-948D-8121E41176FF}" srcOrd="1" destOrd="0" parTransId="{E2A7B62A-C43F-4B29-9AC9-EAE6801F9873}" sibTransId="{08E11589-E0FF-4FF4-988B-5B41EBA68BED}"/>
    <dgm:cxn modelId="{B853F9E3-858C-4B4B-BD7F-BCFE07AA4240}" srcId="{F8485166-89FE-435F-948D-8121E41176FF}" destId="{861EC9D6-F1C6-4F3A-B673-2DE918F93AFE}" srcOrd="0" destOrd="0" parTransId="{6DB68462-549D-40D0-B0E3-6DA5770C333F}" sibTransId="{AF0640DF-51CB-4839-97D2-4223813B159E}"/>
    <dgm:cxn modelId="{073514C5-9800-47BF-9381-A288C86339FC}" srcId="{F8485166-89FE-435F-948D-8121E41176FF}" destId="{DED54EFF-EF45-470B-8D38-15C3DBEF29B2}" srcOrd="2" destOrd="0" parTransId="{C9C6DA6B-CDB9-4911-8F1A-AB07BC777E12}" sibTransId="{FE05B9E4-11D1-4235-9DA3-9CF94D122702}"/>
    <dgm:cxn modelId="{2EE4FE81-42C6-4A33-B09D-21BB612F1EA4}" type="presOf" srcId="{8E674CD1-CEA0-4D47-8FFF-DD7DF0EE078D}" destId="{97A378C1-4F65-4A90-8A6C-646571DFA07D}" srcOrd="0" destOrd="0" presId="urn:microsoft.com/office/officeart/2005/8/layout/hProcess4"/>
    <dgm:cxn modelId="{72483EE6-701E-483C-87EA-4508FDF79E21}" type="presOf" srcId="{F8485166-89FE-435F-948D-8121E41176FF}" destId="{00AEE757-2550-4750-851C-1E4CAAA86A62}" srcOrd="0" destOrd="0" presId="urn:microsoft.com/office/officeart/2005/8/layout/hProcess4"/>
    <dgm:cxn modelId="{5B6D73F0-3909-4691-86A5-0C9B0761F79D}" type="presOf" srcId="{B6CDFDAA-054E-48BD-8D92-D85980F2E3A8}" destId="{A218F5B8-2B50-4DCB-9505-8784FE8033D9}" srcOrd="0" destOrd="0" presId="urn:microsoft.com/office/officeart/2005/8/layout/hProcess4"/>
    <dgm:cxn modelId="{C9BD3416-C95A-4557-9709-9B04DB071027}" type="presOf" srcId="{9D57087E-D4EC-4853-85D7-49BBB2F5A0CA}" destId="{818BAA60-5D10-4E9E-BA0A-807C73BDC3A8}" srcOrd="1" destOrd="1" presId="urn:microsoft.com/office/officeart/2005/8/layout/hProcess4"/>
    <dgm:cxn modelId="{DC879F6D-1324-4FB9-B01B-B20F6695F49D}" type="presParOf" srcId="{8559AA12-5AAA-45F6-8331-34E36F172286}" destId="{496A379B-287D-49B1-8767-80F14C167E65}" srcOrd="0" destOrd="0" presId="urn:microsoft.com/office/officeart/2005/8/layout/hProcess4"/>
    <dgm:cxn modelId="{CF801071-3024-42E0-9A0B-C9B185DEB6BD}" type="presParOf" srcId="{8559AA12-5AAA-45F6-8331-34E36F172286}" destId="{5CBE17AB-0702-4897-A628-8A8F2EAFD1D8}" srcOrd="1" destOrd="0" presId="urn:microsoft.com/office/officeart/2005/8/layout/hProcess4"/>
    <dgm:cxn modelId="{0B007C92-C824-4BC4-BBB7-15ECDEC04861}" type="presParOf" srcId="{8559AA12-5AAA-45F6-8331-34E36F172286}" destId="{A258B62E-8944-4DFA-87D8-71C695203C46}" srcOrd="2" destOrd="0" presId="urn:microsoft.com/office/officeart/2005/8/layout/hProcess4"/>
    <dgm:cxn modelId="{08D81BCC-74E5-437D-92EE-735D6276025B}" type="presParOf" srcId="{A258B62E-8944-4DFA-87D8-71C695203C46}" destId="{F4ABFAFB-8A75-42FE-8EE6-179FB86E9820}" srcOrd="0" destOrd="0" presId="urn:microsoft.com/office/officeart/2005/8/layout/hProcess4"/>
    <dgm:cxn modelId="{4CD1FABC-DFD7-438B-83D5-2157418BCD88}" type="presParOf" srcId="{F4ABFAFB-8A75-42FE-8EE6-179FB86E9820}" destId="{5FC37AEA-A08D-4699-9B56-1FD543329197}" srcOrd="0" destOrd="0" presId="urn:microsoft.com/office/officeart/2005/8/layout/hProcess4"/>
    <dgm:cxn modelId="{3686D739-BB61-42F4-BCEE-0F3DE58BEC56}" type="presParOf" srcId="{F4ABFAFB-8A75-42FE-8EE6-179FB86E9820}" destId="{5F534365-0F31-429B-9419-474C0563529F}" srcOrd="1" destOrd="0" presId="urn:microsoft.com/office/officeart/2005/8/layout/hProcess4"/>
    <dgm:cxn modelId="{D66939CA-91E2-4789-98ED-F15D2273FAF6}" type="presParOf" srcId="{F4ABFAFB-8A75-42FE-8EE6-179FB86E9820}" destId="{818BAA60-5D10-4E9E-BA0A-807C73BDC3A8}" srcOrd="2" destOrd="0" presId="urn:microsoft.com/office/officeart/2005/8/layout/hProcess4"/>
    <dgm:cxn modelId="{FDE09DF0-E7E1-412B-8DEA-E60933134529}" type="presParOf" srcId="{F4ABFAFB-8A75-42FE-8EE6-179FB86E9820}" destId="{C6CAA746-4F4C-499A-865C-EA2C6A22005D}" srcOrd="3" destOrd="0" presId="urn:microsoft.com/office/officeart/2005/8/layout/hProcess4"/>
    <dgm:cxn modelId="{1340B160-3B94-4E23-B0A9-31C47D0632BF}" type="presParOf" srcId="{F4ABFAFB-8A75-42FE-8EE6-179FB86E9820}" destId="{DCE32247-A042-480A-96D2-AFFCDD941AFA}" srcOrd="4" destOrd="0" presId="urn:microsoft.com/office/officeart/2005/8/layout/hProcess4"/>
    <dgm:cxn modelId="{3711B249-6D41-43D6-BCB4-FB381B4ECCC8}" type="presParOf" srcId="{A258B62E-8944-4DFA-87D8-71C695203C46}" destId="{97A378C1-4F65-4A90-8A6C-646571DFA07D}" srcOrd="1" destOrd="0" presId="urn:microsoft.com/office/officeart/2005/8/layout/hProcess4"/>
    <dgm:cxn modelId="{50DFF203-1F68-4290-A0EB-1E8C6CDB8CAF}" type="presParOf" srcId="{A258B62E-8944-4DFA-87D8-71C695203C46}" destId="{80E559CA-A505-45D0-955D-8B673250501B}" srcOrd="2" destOrd="0" presId="urn:microsoft.com/office/officeart/2005/8/layout/hProcess4"/>
    <dgm:cxn modelId="{31352D89-CEB7-454E-9E8A-CD8E012F69E1}" type="presParOf" srcId="{80E559CA-A505-45D0-955D-8B673250501B}" destId="{F05774C7-9BB4-45C2-9DA3-E0EFD2C93845}" srcOrd="0" destOrd="0" presId="urn:microsoft.com/office/officeart/2005/8/layout/hProcess4"/>
    <dgm:cxn modelId="{8F929CE6-2ABA-4527-8CE2-8FAC0347DDB1}" type="presParOf" srcId="{80E559CA-A505-45D0-955D-8B673250501B}" destId="{496BBEF0-3FC9-4795-9E18-DBC7D2C787AE}" srcOrd="1" destOrd="0" presId="urn:microsoft.com/office/officeart/2005/8/layout/hProcess4"/>
    <dgm:cxn modelId="{2C7592B1-BFD1-4D22-A98D-8D3424A5C029}" type="presParOf" srcId="{80E559CA-A505-45D0-955D-8B673250501B}" destId="{C3F8122C-37CE-45E6-A1BD-908896E9FFFD}" srcOrd="2" destOrd="0" presId="urn:microsoft.com/office/officeart/2005/8/layout/hProcess4"/>
    <dgm:cxn modelId="{C599F49F-CAEE-4239-864A-4B01DC269789}" type="presParOf" srcId="{80E559CA-A505-45D0-955D-8B673250501B}" destId="{00AEE757-2550-4750-851C-1E4CAAA86A62}" srcOrd="3" destOrd="0" presId="urn:microsoft.com/office/officeart/2005/8/layout/hProcess4"/>
    <dgm:cxn modelId="{97B63334-F4CC-40E1-B656-1107D74A4AE8}" type="presParOf" srcId="{80E559CA-A505-45D0-955D-8B673250501B}" destId="{ACE428F3-2FA3-4A35-81F0-45319EBA1002}" srcOrd="4" destOrd="0" presId="urn:microsoft.com/office/officeart/2005/8/layout/hProcess4"/>
    <dgm:cxn modelId="{8012C757-0CA6-4789-BC54-6DCEBF509FF4}" type="presParOf" srcId="{A258B62E-8944-4DFA-87D8-71C695203C46}" destId="{E31A299E-DC7D-40B2-B730-B66FD540F5C1}" srcOrd="3" destOrd="0" presId="urn:microsoft.com/office/officeart/2005/8/layout/hProcess4"/>
    <dgm:cxn modelId="{B4254FCF-5CAB-4A26-B9C3-63D145D44837}" type="presParOf" srcId="{A258B62E-8944-4DFA-87D8-71C695203C46}" destId="{4CFF4670-CD5A-4887-B856-331850DAB796}" srcOrd="4" destOrd="0" presId="urn:microsoft.com/office/officeart/2005/8/layout/hProcess4"/>
    <dgm:cxn modelId="{8F5FC147-A5A4-4839-AC8C-96A6A9CE81D2}" type="presParOf" srcId="{4CFF4670-CD5A-4887-B856-331850DAB796}" destId="{F81ABEE3-0C7D-436F-B29F-4A6A995A60DB}" srcOrd="0" destOrd="0" presId="urn:microsoft.com/office/officeart/2005/8/layout/hProcess4"/>
    <dgm:cxn modelId="{92F07823-2FD0-4245-933B-67E70DD8B6EE}" type="presParOf" srcId="{4CFF4670-CD5A-4887-B856-331850DAB796}" destId="{A218F5B8-2B50-4DCB-9505-8784FE8033D9}" srcOrd="1" destOrd="0" presId="urn:microsoft.com/office/officeart/2005/8/layout/hProcess4"/>
    <dgm:cxn modelId="{F500857F-F329-4C36-B90F-FEA2B4B12BB6}" type="presParOf" srcId="{4CFF4670-CD5A-4887-B856-331850DAB796}" destId="{BE1D0918-8604-4AF0-826A-090D66BC4E4A}" srcOrd="2" destOrd="0" presId="urn:microsoft.com/office/officeart/2005/8/layout/hProcess4"/>
    <dgm:cxn modelId="{63958AC9-8960-4154-B178-11A32C89DF5C}" type="presParOf" srcId="{4CFF4670-CD5A-4887-B856-331850DAB796}" destId="{6868F597-5781-4A76-9BE1-2E00D256BCB2}" srcOrd="3" destOrd="0" presId="urn:microsoft.com/office/officeart/2005/8/layout/hProcess4"/>
    <dgm:cxn modelId="{A1E4FA05-BA9F-4DD4-87C7-D81C65FF8A06}" type="presParOf" srcId="{4CFF4670-CD5A-4887-B856-331850DAB796}" destId="{15C21766-7EE6-48FB-A09F-CD9C18E7F87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25FB8A-5198-4016-88A1-C63C0794838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20BC5-1EE7-4205-AAEC-4C222BC5D69E}">
      <dgm:prSet phldrT="[Текст]"/>
      <dgm:spPr/>
      <dgm:t>
        <a:bodyPr/>
        <a:lstStyle/>
        <a:p>
          <a:pPr algn="ctr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со случаем (угроза суицида, суицид, попытка)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A7147-A4A9-4AAD-9E4D-444FD41ED8BD}" type="parTrans" cxnId="{C47CF61D-5DEA-4896-95E3-FC39AFDB7E10}">
      <dgm:prSet/>
      <dgm:spPr/>
      <dgm:t>
        <a:bodyPr/>
        <a:lstStyle/>
        <a:p>
          <a:endParaRPr lang="ru-RU"/>
        </a:p>
      </dgm:t>
    </dgm:pt>
    <dgm:pt modelId="{F58399F8-EC10-46E9-93FA-B456F67DD3B1}" type="sibTrans" cxnId="{C47CF61D-5DEA-4896-95E3-FC39AFDB7E10}">
      <dgm:prSet/>
      <dgm:spPr/>
      <dgm:t>
        <a:bodyPr/>
        <a:lstStyle/>
        <a:p>
          <a:endParaRPr lang="ru-RU"/>
        </a:p>
      </dgm:t>
    </dgm:pt>
    <dgm:pt modelId="{0A21401A-D7DE-4542-857B-B60DFC48F61A}">
      <dgm:prSet phldrT="[Текст]"/>
      <dgm:spPr/>
      <dgm:t>
        <a:bodyPr/>
        <a:lstStyle/>
        <a:p>
          <a:pPr algn="ctr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9E032-8C9B-4992-81DC-BA43A7596F00}" type="parTrans" cxnId="{6953B96E-D034-4897-B63B-0B8E399FDB68}">
      <dgm:prSet/>
      <dgm:spPr/>
      <dgm:t>
        <a:bodyPr/>
        <a:lstStyle/>
        <a:p>
          <a:endParaRPr lang="ru-RU"/>
        </a:p>
      </dgm:t>
    </dgm:pt>
    <dgm:pt modelId="{B9993E66-8B86-48DD-A41D-0D32745EC043}" type="sibTrans" cxnId="{6953B96E-D034-4897-B63B-0B8E399FDB68}">
      <dgm:prSet/>
      <dgm:spPr/>
      <dgm:t>
        <a:bodyPr/>
        <a:lstStyle/>
        <a:p>
          <a:endParaRPr lang="ru-RU"/>
        </a:p>
      </dgm:t>
    </dgm:pt>
    <dgm:pt modelId="{59C1D17F-13FE-4D0D-9322-5173F52B26D8}">
      <dgm:prSet phldrT="[Текст]"/>
      <dgm:spPr/>
      <dgm:t>
        <a:bodyPr/>
        <a:lstStyle/>
        <a:p>
          <a:pPr algn="ctr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педагогами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B938F-85A5-442D-B97C-71BDB41AB144}" type="parTrans" cxnId="{6A2B6A72-6D57-45B2-BCE1-242F377614DB}">
      <dgm:prSet/>
      <dgm:spPr/>
      <dgm:t>
        <a:bodyPr/>
        <a:lstStyle/>
        <a:p>
          <a:endParaRPr lang="ru-RU"/>
        </a:p>
      </dgm:t>
    </dgm:pt>
    <dgm:pt modelId="{A01F18A5-2A4B-46AF-B212-7A66ED23C640}" type="sibTrans" cxnId="{6A2B6A72-6D57-45B2-BCE1-242F377614DB}">
      <dgm:prSet/>
      <dgm:spPr/>
      <dgm:t>
        <a:bodyPr/>
        <a:lstStyle/>
        <a:p>
          <a:endParaRPr lang="ru-RU"/>
        </a:p>
      </dgm:t>
    </dgm:pt>
    <dgm:pt modelId="{591A3C03-0629-44BD-B24E-B3DC03C70CF0}" type="pres">
      <dgm:prSet presAssocID="{3A25FB8A-5198-4016-88A1-C63C079483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9FCEB0-3E0F-4409-8C2D-E5624010C2FA}" type="pres">
      <dgm:prSet presAssocID="{3A25FB8A-5198-4016-88A1-C63C0794838C}" presName="Name1" presStyleCnt="0"/>
      <dgm:spPr/>
      <dgm:t>
        <a:bodyPr/>
        <a:lstStyle/>
        <a:p>
          <a:endParaRPr lang="ru-RU"/>
        </a:p>
      </dgm:t>
    </dgm:pt>
    <dgm:pt modelId="{6C6389EF-F1AD-4DCA-92BF-B7CE72B55A00}" type="pres">
      <dgm:prSet presAssocID="{3A25FB8A-5198-4016-88A1-C63C0794838C}" presName="cycle" presStyleCnt="0"/>
      <dgm:spPr/>
      <dgm:t>
        <a:bodyPr/>
        <a:lstStyle/>
        <a:p>
          <a:endParaRPr lang="ru-RU"/>
        </a:p>
      </dgm:t>
    </dgm:pt>
    <dgm:pt modelId="{59EED8A8-10BF-41D6-905A-F20A4B6EF4F5}" type="pres">
      <dgm:prSet presAssocID="{3A25FB8A-5198-4016-88A1-C63C0794838C}" presName="srcNode" presStyleLbl="node1" presStyleIdx="0" presStyleCnt="3"/>
      <dgm:spPr/>
      <dgm:t>
        <a:bodyPr/>
        <a:lstStyle/>
        <a:p>
          <a:endParaRPr lang="ru-RU"/>
        </a:p>
      </dgm:t>
    </dgm:pt>
    <dgm:pt modelId="{2161CD11-2B34-482C-BC3D-EA035BD67BFA}" type="pres">
      <dgm:prSet presAssocID="{3A25FB8A-5198-4016-88A1-C63C0794838C}" presName="conn" presStyleLbl="parChTrans1D2" presStyleIdx="0" presStyleCnt="1"/>
      <dgm:spPr/>
      <dgm:t>
        <a:bodyPr/>
        <a:lstStyle/>
        <a:p>
          <a:endParaRPr lang="ru-RU"/>
        </a:p>
      </dgm:t>
    </dgm:pt>
    <dgm:pt modelId="{6BF074AD-E93C-43CC-82A7-46BBB08C2AC6}" type="pres">
      <dgm:prSet presAssocID="{3A25FB8A-5198-4016-88A1-C63C0794838C}" presName="extraNode" presStyleLbl="node1" presStyleIdx="0" presStyleCnt="3"/>
      <dgm:spPr/>
      <dgm:t>
        <a:bodyPr/>
        <a:lstStyle/>
        <a:p>
          <a:endParaRPr lang="ru-RU"/>
        </a:p>
      </dgm:t>
    </dgm:pt>
    <dgm:pt modelId="{CB16F3A0-CA1B-4B2B-B15F-51A4362696B8}" type="pres">
      <dgm:prSet presAssocID="{3A25FB8A-5198-4016-88A1-C63C0794838C}" presName="dstNode" presStyleLbl="node1" presStyleIdx="0" presStyleCnt="3"/>
      <dgm:spPr/>
      <dgm:t>
        <a:bodyPr/>
        <a:lstStyle/>
        <a:p>
          <a:endParaRPr lang="ru-RU"/>
        </a:p>
      </dgm:t>
    </dgm:pt>
    <dgm:pt modelId="{1CF5E5A0-76D9-4271-AC8E-5207500360F3}" type="pres">
      <dgm:prSet presAssocID="{BA820BC5-1EE7-4205-AAEC-4C222BC5D69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C0F63-98EE-412E-9D67-B27ACAC4BEC7}" type="pres">
      <dgm:prSet presAssocID="{BA820BC5-1EE7-4205-AAEC-4C222BC5D69E}" presName="accent_1" presStyleCnt="0"/>
      <dgm:spPr/>
      <dgm:t>
        <a:bodyPr/>
        <a:lstStyle/>
        <a:p>
          <a:endParaRPr lang="ru-RU"/>
        </a:p>
      </dgm:t>
    </dgm:pt>
    <dgm:pt modelId="{CEC0F63F-3A0B-4288-8EA3-FF8CED28B969}" type="pres">
      <dgm:prSet presAssocID="{BA820BC5-1EE7-4205-AAEC-4C222BC5D69E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FD86EB-5144-45F6-8E14-35A93AF86428}" type="pres">
      <dgm:prSet presAssocID="{0A21401A-D7DE-4542-857B-B60DFC48F61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04BB-09B8-4D17-93FA-5D911DF8721B}" type="pres">
      <dgm:prSet presAssocID="{0A21401A-D7DE-4542-857B-B60DFC48F61A}" presName="accent_2" presStyleCnt="0"/>
      <dgm:spPr/>
      <dgm:t>
        <a:bodyPr/>
        <a:lstStyle/>
        <a:p>
          <a:endParaRPr lang="ru-RU"/>
        </a:p>
      </dgm:t>
    </dgm:pt>
    <dgm:pt modelId="{E977E2F4-363C-475D-B7B4-473B524924BD}" type="pres">
      <dgm:prSet presAssocID="{0A21401A-D7DE-4542-857B-B60DFC48F61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C5DF36-5F1A-47EF-BB99-5001383B3311}" type="pres">
      <dgm:prSet presAssocID="{59C1D17F-13FE-4D0D-9322-5173F52B26D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FFC97-1EEF-43E6-B5C1-37ACFE2AD276}" type="pres">
      <dgm:prSet presAssocID="{59C1D17F-13FE-4D0D-9322-5173F52B26D8}" presName="accent_3" presStyleCnt="0"/>
      <dgm:spPr/>
      <dgm:t>
        <a:bodyPr/>
        <a:lstStyle/>
        <a:p>
          <a:endParaRPr lang="ru-RU"/>
        </a:p>
      </dgm:t>
    </dgm:pt>
    <dgm:pt modelId="{7CD3937D-A023-455D-8332-9628E19B9566}" type="pres">
      <dgm:prSet presAssocID="{59C1D17F-13FE-4D0D-9322-5173F52B26D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A2B6A72-6D57-45B2-BCE1-242F377614DB}" srcId="{3A25FB8A-5198-4016-88A1-C63C0794838C}" destId="{59C1D17F-13FE-4D0D-9322-5173F52B26D8}" srcOrd="2" destOrd="0" parTransId="{53EB938F-85A5-442D-B97C-71BDB41AB144}" sibTransId="{A01F18A5-2A4B-46AF-B212-7A66ED23C640}"/>
    <dgm:cxn modelId="{6953B96E-D034-4897-B63B-0B8E399FDB68}" srcId="{3A25FB8A-5198-4016-88A1-C63C0794838C}" destId="{0A21401A-D7DE-4542-857B-B60DFC48F61A}" srcOrd="1" destOrd="0" parTransId="{FC79E032-8C9B-4992-81DC-BA43A7596F00}" sibTransId="{B9993E66-8B86-48DD-A41D-0D32745EC043}"/>
    <dgm:cxn modelId="{08ADA3DE-A58C-40F5-B5D1-48DC0BC272EC}" type="presOf" srcId="{3A25FB8A-5198-4016-88A1-C63C0794838C}" destId="{591A3C03-0629-44BD-B24E-B3DC03C70CF0}" srcOrd="0" destOrd="0" presId="urn:microsoft.com/office/officeart/2008/layout/VerticalCurvedList"/>
    <dgm:cxn modelId="{C47CF61D-5DEA-4896-95E3-FC39AFDB7E10}" srcId="{3A25FB8A-5198-4016-88A1-C63C0794838C}" destId="{BA820BC5-1EE7-4205-AAEC-4C222BC5D69E}" srcOrd="0" destOrd="0" parTransId="{673A7147-A4A9-4AAD-9E4D-444FD41ED8BD}" sibTransId="{F58399F8-EC10-46E9-93FA-B456F67DD3B1}"/>
    <dgm:cxn modelId="{CB0D195D-7554-49F3-9DBE-F7CA1467233D}" type="presOf" srcId="{59C1D17F-13FE-4D0D-9322-5173F52B26D8}" destId="{D8C5DF36-5F1A-47EF-BB99-5001383B3311}" srcOrd="0" destOrd="0" presId="urn:microsoft.com/office/officeart/2008/layout/VerticalCurvedList"/>
    <dgm:cxn modelId="{99501E82-9C63-4A9D-ADC6-477467F6FAF5}" type="presOf" srcId="{F58399F8-EC10-46E9-93FA-B456F67DD3B1}" destId="{2161CD11-2B34-482C-BC3D-EA035BD67BFA}" srcOrd="0" destOrd="0" presId="urn:microsoft.com/office/officeart/2008/layout/VerticalCurvedList"/>
    <dgm:cxn modelId="{2DB91272-DB8B-48CF-9957-10A4810FB5A4}" type="presOf" srcId="{BA820BC5-1EE7-4205-AAEC-4C222BC5D69E}" destId="{1CF5E5A0-76D9-4271-AC8E-5207500360F3}" srcOrd="0" destOrd="0" presId="urn:microsoft.com/office/officeart/2008/layout/VerticalCurvedList"/>
    <dgm:cxn modelId="{302A2BF8-D3ED-4BAA-903C-53B1B5FDC654}" type="presOf" srcId="{0A21401A-D7DE-4542-857B-B60DFC48F61A}" destId="{FCFD86EB-5144-45F6-8E14-35A93AF86428}" srcOrd="0" destOrd="0" presId="urn:microsoft.com/office/officeart/2008/layout/VerticalCurvedList"/>
    <dgm:cxn modelId="{05986AEA-35DD-4F77-B49F-9CE0C140C5D9}" type="presParOf" srcId="{591A3C03-0629-44BD-B24E-B3DC03C70CF0}" destId="{529FCEB0-3E0F-4409-8C2D-E5624010C2FA}" srcOrd="0" destOrd="0" presId="urn:microsoft.com/office/officeart/2008/layout/VerticalCurvedList"/>
    <dgm:cxn modelId="{1E9DB00D-B986-4AEA-BCD0-D936A55CE56A}" type="presParOf" srcId="{529FCEB0-3E0F-4409-8C2D-E5624010C2FA}" destId="{6C6389EF-F1AD-4DCA-92BF-B7CE72B55A00}" srcOrd="0" destOrd="0" presId="urn:microsoft.com/office/officeart/2008/layout/VerticalCurvedList"/>
    <dgm:cxn modelId="{DECA944D-E0D0-478A-9E10-B09725A4817F}" type="presParOf" srcId="{6C6389EF-F1AD-4DCA-92BF-B7CE72B55A00}" destId="{59EED8A8-10BF-41D6-905A-F20A4B6EF4F5}" srcOrd="0" destOrd="0" presId="urn:microsoft.com/office/officeart/2008/layout/VerticalCurvedList"/>
    <dgm:cxn modelId="{C0F850E3-CC3E-4D34-B423-62DCB73943A1}" type="presParOf" srcId="{6C6389EF-F1AD-4DCA-92BF-B7CE72B55A00}" destId="{2161CD11-2B34-482C-BC3D-EA035BD67BFA}" srcOrd="1" destOrd="0" presId="urn:microsoft.com/office/officeart/2008/layout/VerticalCurvedList"/>
    <dgm:cxn modelId="{DFE29F58-EFAC-44E1-92A3-36520025A8D7}" type="presParOf" srcId="{6C6389EF-F1AD-4DCA-92BF-B7CE72B55A00}" destId="{6BF074AD-E93C-43CC-82A7-46BBB08C2AC6}" srcOrd="2" destOrd="0" presId="urn:microsoft.com/office/officeart/2008/layout/VerticalCurvedList"/>
    <dgm:cxn modelId="{34411A8E-37A2-48BB-AC2B-4AAA18E61EF0}" type="presParOf" srcId="{6C6389EF-F1AD-4DCA-92BF-B7CE72B55A00}" destId="{CB16F3A0-CA1B-4B2B-B15F-51A4362696B8}" srcOrd="3" destOrd="0" presId="urn:microsoft.com/office/officeart/2008/layout/VerticalCurvedList"/>
    <dgm:cxn modelId="{0767378D-0A4A-40CB-8B8E-3044B71DDD2A}" type="presParOf" srcId="{529FCEB0-3E0F-4409-8C2D-E5624010C2FA}" destId="{1CF5E5A0-76D9-4271-AC8E-5207500360F3}" srcOrd="1" destOrd="0" presId="urn:microsoft.com/office/officeart/2008/layout/VerticalCurvedList"/>
    <dgm:cxn modelId="{6DABA11C-1440-46BB-8289-3A38C836A9AA}" type="presParOf" srcId="{529FCEB0-3E0F-4409-8C2D-E5624010C2FA}" destId="{251C0F63-98EE-412E-9D67-B27ACAC4BEC7}" srcOrd="2" destOrd="0" presId="urn:microsoft.com/office/officeart/2008/layout/VerticalCurvedList"/>
    <dgm:cxn modelId="{95DF80DE-D7BE-462E-9E2B-26413CCCAFC0}" type="presParOf" srcId="{251C0F63-98EE-412E-9D67-B27ACAC4BEC7}" destId="{CEC0F63F-3A0B-4288-8EA3-FF8CED28B969}" srcOrd="0" destOrd="0" presId="urn:microsoft.com/office/officeart/2008/layout/VerticalCurvedList"/>
    <dgm:cxn modelId="{3120F903-B6A3-47B2-820F-F945CEEF36DA}" type="presParOf" srcId="{529FCEB0-3E0F-4409-8C2D-E5624010C2FA}" destId="{FCFD86EB-5144-45F6-8E14-35A93AF86428}" srcOrd="3" destOrd="0" presId="urn:microsoft.com/office/officeart/2008/layout/VerticalCurvedList"/>
    <dgm:cxn modelId="{CF1BE466-2311-4494-95F8-3FC806EBDF8B}" type="presParOf" srcId="{529FCEB0-3E0F-4409-8C2D-E5624010C2FA}" destId="{0A3E04BB-09B8-4D17-93FA-5D911DF8721B}" srcOrd="4" destOrd="0" presId="urn:microsoft.com/office/officeart/2008/layout/VerticalCurvedList"/>
    <dgm:cxn modelId="{9E6C0E12-0C64-47AA-9040-8F7E4568F905}" type="presParOf" srcId="{0A3E04BB-09B8-4D17-93FA-5D911DF8721B}" destId="{E977E2F4-363C-475D-B7B4-473B524924BD}" srcOrd="0" destOrd="0" presId="urn:microsoft.com/office/officeart/2008/layout/VerticalCurvedList"/>
    <dgm:cxn modelId="{0D2287FE-7B3D-4036-9769-D8FE3315317D}" type="presParOf" srcId="{529FCEB0-3E0F-4409-8C2D-E5624010C2FA}" destId="{D8C5DF36-5F1A-47EF-BB99-5001383B3311}" srcOrd="5" destOrd="0" presId="urn:microsoft.com/office/officeart/2008/layout/VerticalCurvedList"/>
    <dgm:cxn modelId="{51E37BA3-70BA-4EA9-B2EE-84F5BDF7583F}" type="presParOf" srcId="{529FCEB0-3E0F-4409-8C2D-E5624010C2FA}" destId="{668FFC97-1EEF-43E6-B5C1-37ACFE2AD276}" srcOrd="6" destOrd="0" presId="urn:microsoft.com/office/officeart/2008/layout/VerticalCurvedList"/>
    <dgm:cxn modelId="{D49E2285-866C-4EBA-98D6-77773B275B7A}" type="presParOf" srcId="{668FFC97-1EEF-43E6-B5C1-37ACFE2AD276}" destId="{7CD3937D-A023-455D-8332-9628E19B95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25FB8A-5198-4016-88A1-C63C0794838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20BC5-1EE7-4205-AAEC-4C222BC5D69E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и доступность получения психологической и иной помощи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A7147-A4A9-4AAD-9E4D-444FD41ED8BD}" type="parTrans" cxnId="{C47CF61D-5DEA-4896-95E3-FC39AFDB7E10}">
      <dgm:prSet/>
      <dgm:spPr/>
      <dgm:t>
        <a:bodyPr/>
        <a:lstStyle/>
        <a:p>
          <a:endParaRPr lang="ru-RU"/>
        </a:p>
      </dgm:t>
    </dgm:pt>
    <dgm:pt modelId="{F58399F8-EC10-46E9-93FA-B456F67DD3B1}" type="sibTrans" cxnId="{C47CF61D-5DEA-4896-95E3-FC39AFDB7E10}">
      <dgm:prSet/>
      <dgm:spPr/>
      <dgm:t>
        <a:bodyPr/>
        <a:lstStyle/>
        <a:p>
          <a:endParaRPr lang="ru-RU"/>
        </a:p>
      </dgm:t>
    </dgm:pt>
    <dgm:pt modelId="{0A21401A-D7DE-4542-857B-B60DFC48F61A}">
      <dgm:prSet phldrT="[Текст]"/>
      <dgm:spPr/>
      <dgm:t>
        <a:bodyPr/>
        <a:lstStyle/>
        <a:p>
          <a:pPr algn="ctr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эмоционального климата в ОО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9E032-8C9B-4992-81DC-BA43A7596F00}" type="parTrans" cxnId="{6953B96E-D034-4897-B63B-0B8E399FDB68}">
      <dgm:prSet/>
      <dgm:spPr/>
      <dgm:t>
        <a:bodyPr/>
        <a:lstStyle/>
        <a:p>
          <a:endParaRPr lang="ru-RU"/>
        </a:p>
      </dgm:t>
    </dgm:pt>
    <dgm:pt modelId="{B9993E66-8B86-48DD-A41D-0D32745EC043}" type="sibTrans" cxnId="{6953B96E-D034-4897-B63B-0B8E399FDB68}">
      <dgm:prSet/>
      <dgm:spPr/>
      <dgm:t>
        <a:bodyPr/>
        <a:lstStyle/>
        <a:p>
          <a:endParaRPr lang="ru-RU"/>
        </a:p>
      </dgm:t>
    </dgm:pt>
    <dgm:pt modelId="{59C1D17F-13FE-4D0D-9322-5173F52B26D8}">
      <dgm:prSet phldrT="[Текст]"/>
      <dgm:spPr/>
      <dgm:t>
        <a:bodyPr/>
        <a:lstStyle/>
        <a:p>
          <a:pPr algn="ctr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работа с педагогическим коллективом по недопущению повторения суицидального поведения среди несовершеннолетних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B938F-85A5-442D-B97C-71BDB41AB144}" type="parTrans" cxnId="{6A2B6A72-6D57-45B2-BCE1-242F377614DB}">
      <dgm:prSet/>
      <dgm:spPr/>
      <dgm:t>
        <a:bodyPr/>
        <a:lstStyle/>
        <a:p>
          <a:endParaRPr lang="ru-RU"/>
        </a:p>
      </dgm:t>
    </dgm:pt>
    <dgm:pt modelId="{A01F18A5-2A4B-46AF-B212-7A66ED23C640}" type="sibTrans" cxnId="{6A2B6A72-6D57-45B2-BCE1-242F377614DB}">
      <dgm:prSet/>
      <dgm:spPr/>
      <dgm:t>
        <a:bodyPr/>
        <a:lstStyle/>
        <a:p>
          <a:endParaRPr lang="ru-RU"/>
        </a:p>
      </dgm:t>
    </dgm:pt>
    <dgm:pt modelId="{591A3C03-0629-44BD-B24E-B3DC03C70CF0}" type="pres">
      <dgm:prSet presAssocID="{3A25FB8A-5198-4016-88A1-C63C079483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9FCEB0-3E0F-4409-8C2D-E5624010C2FA}" type="pres">
      <dgm:prSet presAssocID="{3A25FB8A-5198-4016-88A1-C63C0794838C}" presName="Name1" presStyleCnt="0"/>
      <dgm:spPr/>
      <dgm:t>
        <a:bodyPr/>
        <a:lstStyle/>
        <a:p>
          <a:endParaRPr lang="ru-RU"/>
        </a:p>
      </dgm:t>
    </dgm:pt>
    <dgm:pt modelId="{6C6389EF-F1AD-4DCA-92BF-B7CE72B55A00}" type="pres">
      <dgm:prSet presAssocID="{3A25FB8A-5198-4016-88A1-C63C0794838C}" presName="cycle" presStyleCnt="0"/>
      <dgm:spPr/>
      <dgm:t>
        <a:bodyPr/>
        <a:lstStyle/>
        <a:p>
          <a:endParaRPr lang="ru-RU"/>
        </a:p>
      </dgm:t>
    </dgm:pt>
    <dgm:pt modelId="{59EED8A8-10BF-41D6-905A-F20A4B6EF4F5}" type="pres">
      <dgm:prSet presAssocID="{3A25FB8A-5198-4016-88A1-C63C0794838C}" presName="srcNode" presStyleLbl="node1" presStyleIdx="0" presStyleCnt="3"/>
      <dgm:spPr/>
      <dgm:t>
        <a:bodyPr/>
        <a:lstStyle/>
        <a:p>
          <a:endParaRPr lang="ru-RU"/>
        </a:p>
      </dgm:t>
    </dgm:pt>
    <dgm:pt modelId="{2161CD11-2B34-482C-BC3D-EA035BD67BFA}" type="pres">
      <dgm:prSet presAssocID="{3A25FB8A-5198-4016-88A1-C63C0794838C}" presName="conn" presStyleLbl="parChTrans1D2" presStyleIdx="0" presStyleCnt="1"/>
      <dgm:spPr/>
      <dgm:t>
        <a:bodyPr/>
        <a:lstStyle/>
        <a:p>
          <a:endParaRPr lang="ru-RU"/>
        </a:p>
      </dgm:t>
    </dgm:pt>
    <dgm:pt modelId="{6BF074AD-E93C-43CC-82A7-46BBB08C2AC6}" type="pres">
      <dgm:prSet presAssocID="{3A25FB8A-5198-4016-88A1-C63C0794838C}" presName="extraNode" presStyleLbl="node1" presStyleIdx="0" presStyleCnt="3"/>
      <dgm:spPr/>
      <dgm:t>
        <a:bodyPr/>
        <a:lstStyle/>
        <a:p>
          <a:endParaRPr lang="ru-RU"/>
        </a:p>
      </dgm:t>
    </dgm:pt>
    <dgm:pt modelId="{CB16F3A0-CA1B-4B2B-B15F-51A4362696B8}" type="pres">
      <dgm:prSet presAssocID="{3A25FB8A-5198-4016-88A1-C63C0794838C}" presName="dstNode" presStyleLbl="node1" presStyleIdx="0" presStyleCnt="3"/>
      <dgm:spPr/>
      <dgm:t>
        <a:bodyPr/>
        <a:lstStyle/>
        <a:p>
          <a:endParaRPr lang="ru-RU"/>
        </a:p>
      </dgm:t>
    </dgm:pt>
    <dgm:pt modelId="{1CF5E5A0-76D9-4271-AC8E-5207500360F3}" type="pres">
      <dgm:prSet presAssocID="{BA820BC5-1EE7-4205-AAEC-4C222BC5D69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C0F63-98EE-412E-9D67-B27ACAC4BEC7}" type="pres">
      <dgm:prSet presAssocID="{BA820BC5-1EE7-4205-AAEC-4C222BC5D69E}" presName="accent_1" presStyleCnt="0"/>
      <dgm:spPr/>
      <dgm:t>
        <a:bodyPr/>
        <a:lstStyle/>
        <a:p>
          <a:endParaRPr lang="ru-RU"/>
        </a:p>
      </dgm:t>
    </dgm:pt>
    <dgm:pt modelId="{CEC0F63F-3A0B-4288-8EA3-FF8CED28B969}" type="pres">
      <dgm:prSet presAssocID="{BA820BC5-1EE7-4205-AAEC-4C222BC5D69E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FD86EB-5144-45F6-8E14-35A93AF86428}" type="pres">
      <dgm:prSet presAssocID="{0A21401A-D7DE-4542-857B-B60DFC48F61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04BB-09B8-4D17-93FA-5D911DF8721B}" type="pres">
      <dgm:prSet presAssocID="{0A21401A-D7DE-4542-857B-B60DFC48F61A}" presName="accent_2" presStyleCnt="0"/>
      <dgm:spPr/>
      <dgm:t>
        <a:bodyPr/>
        <a:lstStyle/>
        <a:p>
          <a:endParaRPr lang="ru-RU"/>
        </a:p>
      </dgm:t>
    </dgm:pt>
    <dgm:pt modelId="{E977E2F4-363C-475D-B7B4-473B524924BD}" type="pres">
      <dgm:prSet presAssocID="{0A21401A-D7DE-4542-857B-B60DFC48F61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C5DF36-5F1A-47EF-BB99-5001383B3311}" type="pres">
      <dgm:prSet presAssocID="{59C1D17F-13FE-4D0D-9322-5173F52B26D8}" presName="text_3" presStyleLbl="node1" presStyleIdx="2" presStyleCnt="3" custLinFactNeighborX="317" custLinFactNeighborY="1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FFC97-1EEF-43E6-B5C1-37ACFE2AD276}" type="pres">
      <dgm:prSet presAssocID="{59C1D17F-13FE-4D0D-9322-5173F52B26D8}" presName="accent_3" presStyleCnt="0"/>
      <dgm:spPr/>
      <dgm:t>
        <a:bodyPr/>
        <a:lstStyle/>
        <a:p>
          <a:endParaRPr lang="ru-RU"/>
        </a:p>
      </dgm:t>
    </dgm:pt>
    <dgm:pt modelId="{7CD3937D-A023-455D-8332-9628E19B9566}" type="pres">
      <dgm:prSet presAssocID="{59C1D17F-13FE-4D0D-9322-5173F52B26D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A2B6A72-6D57-45B2-BCE1-242F377614DB}" srcId="{3A25FB8A-5198-4016-88A1-C63C0794838C}" destId="{59C1D17F-13FE-4D0D-9322-5173F52B26D8}" srcOrd="2" destOrd="0" parTransId="{53EB938F-85A5-442D-B97C-71BDB41AB144}" sibTransId="{A01F18A5-2A4B-46AF-B212-7A66ED23C640}"/>
    <dgm:cxn modelId="{6953B96E-D034-4897-B63B-0B8E399FDB68}" srcId="{3A25FB8A-5198-4016-88A1-C63C0794838C}" destId="{0A21401A-D7DE-4542-857B-B60DFC48F61A}" srcOrd="1" destOrd="0" parTransId="{FC79E032-8C9B-4992-81DC-BA43A7596F00}" sibTransId="{B9993E66-8B86-48DD-A41D-0D32745EC043}"/>
    <dgm:cxn modelId="{08ADA3DE-A58C-40F5-B5D1-48DC0BC272EC}" type="presOf" srcId="{3A25FB8A-5198-4016-88A1-C63C0794838C}" destId="{591A3C03-0629-44BD-B24E-B3DC03C70CF0}" srcOrd="0" destOrd="0" presId="urn:microsoft.com/office/officeart/2008/layout/VerticalCurvedList"/>
    <dgm:cxn modelId="{C47CF61D-5DEA-4896-95E3-FC39AFDB7E10}" srcId="{3A25FB8A-5198-4016-88A1-C63C0794838C}" destId="{BA820BC5-1EE7-4205-AAEC-4C222BC5D69E}" srcOrd="0" destOrd="0" parTransId="{673A7147-A4A9-4AAD-9E4D-444FD41ED8BD}" sibTransId="{F58399F8-EC10-46E9-93FA-B456F67DD3B1}"/>
    <dgm:cxn modelId="{CB0D195D-7554-49F3-9DBE-F7CA1467233D}" type="presOf" srcId="{59C1D17F-13FE-4D0D-9322-5173F52B26D8}" destId="{D8C5DF36-5F1A-47EF-BB99-5001383B3311}" srcOrd="0" destOrd="0" presId="urn:microsoft.com/office/officeart/2008/layout/VerticalCurvedList"/>
    <dgm:cxn modelId="{99501E82-9C63-4A9D-ADC6-477467F6FAF5}" type="presOf" srcId="{F58399F8-EC10-46E9-93FA-B456F67DD3B1}" destId="{2161CD11-2B34-482C-BC3D-EA035BD67BFA}" srcOrd="0" destOrd="0" presId="urn:microsoft.com/office/officeart/2008/layout/VerticalCurvedList"/>
    <dgm:cxn modelId="{2DB91272-DB8B-48CF-9957-10A4810FB5A4}" type="presOf" srcId="{BA820BC5-1EE7-4205-AAEC-4C222BC5D69E}" destId="{1CF5E5A0-76D9-4271-AC8E-5207500360F3}" srcOrd="0" destOrd="0" presId="urn:microsoft.com/office/officeart/2008/layout/VerticalCurvedList"/>
    <dgm:cxn modelId="{302A2BF8-D3ED-4BAA-903C-53B1B5FDC654}" type="presOf" srcId="{0A21401A-D7DE-4542-857B-B60DFC48F61A}" destId="{FCFD86EB-5144-45F6-8E14-35A93AF86428}" srcOrd="0" destOrd="0" presId="urn:microsoft.com/office/officeart/2008/layout/VerticalCurvedList"/>
    <dgm:cxn modelId="{05986AEA-35DD-4F77-B49F-9CE0C140C5D9}" type="presParOf" srcId="{591A3C03-0629-44BD-B24E-B3DC03C70CF0}" destId="{529FCEB0-3E0F-4409-8C2D-E5624010C2FA}" srcOrd="0" destOrd="0" presId="urn:microsoft.com/office/officeart/2008/layout/VerticalCurvedList"/>
    <dgm:cxn modelId="{1E9DB00D-B986-4AEA-BCD0-D936A55CE56A}" type="presParOf" srcId="{529FCEB0-3E0F-4409-8C2D-E5624010C2FA}" destId="{6C6389EF-F1AD-4DCA-92BF-B7CE72B55A00}" srcOrd="0" destOrd="0" presId="urn:microsoft.com/office/officeart/2008/layout/VerticalCurvedList"/>
    <dgm:cxn modelId="{DECA944D-E0D0-478A-9E10-B09725A4817F}" type="presParOf" srcId="{6C6389EF-F1AD-4DCA-92BF-B7CE72B55A00}" destId="{59EED8A8-10BF-41D6-905A-F20A4B6EF4F5}" srcOrd="0" destOrd="0" presId="urn:microsoft.com/office/officeart/2008/layout/VerticalCurvedList"/>
    <dgm:cxn modelId="{C0F850E3-CC3E-4D34-B423-62DCB73943A1}" type="presParOf" srcId="{6C6389EF-F1AD-4DCA-92BF-B7CE72B55A00}" destId="{2161CD11-2B34-482C-BC3D-EA035BD67BFA}" srcOrd="1" destOrd="0" presId="urn:microsoft.com/office/officeart/2008/layout/VerticalCurvedList"/>
    <dgm:cxn modelId="{DFE29F58-EFAC-44E1-92A3-36520025A8D7}" type="presParOf" srcId="{6C6389EF-F1AD-4DCA-92BF-B7CE72B55A00}" destId="{6BF074AD-E93C-43CC-82A7-46BBB08C2AC6}" srcOrd="2" destOrd="0" presId="urn:microsoft.com/office/officeart/2008/layout/VerticalCurvedList"/>
    <dgm:cxn modelId="{34411A8E-37A2-48BB-AC2B-4AAA18E61EF0}" type="presParOf" srcId="{6C6389EF-F1AD-4DCA-92BF-B7CE72B55A00}" destId="{CB16F3A0-CA1B-4B2B-B15F-51A4362696B8}" srcOrd="3" destOrd="0" presId="urn:microsoft.com/office/officeart/2008/layout/VerticalCurvedList"/>
    <dgm:cxn modelId="{0767378D-0A4A-40CB-8B8E-3044B71DDD2A}" type="presParOf" srcId="{529FCEB0-3E0F-4409-8C2D-E5624010C2FA}" destId="{1CF5E5A0-76D9-4271-AC8E-5207500360F3}" srcOrd="1" destOrd="0" presId="urn:microsoft.com/office/officeart/2008/layout/VerticalCurvedList"/>
    <dgm:cxn modelId="{6DABA11C-1440-46BB-8289-3A38C836A9AA}" type="presParOf" srcId="{529FCEB0-3E0F-4409-8C2D-E5624010C2FA}" destId="{251C0F63-98EE-412E-9D67-B27ACAC4BEC7}" srcOrd="2" destOrd="0" presId="urn:microsoft.com/office/officeart/2008/layout/VerticalCurvedList"/>
    <dgm:cxn modelId="{95DF80DE-D7BE-462E-9E2B-26413CCCAFC0}" type="presParOf" srcId="{251C0F63-98EE-412E-9D67-B27ACAC4BEC7}" destId="{CEC0F63F-3A0B-4288-8EA3-FF8CED28B969}" srcOrd="0" destOrd="0" presId="urn:microsoft.com/office/officeart/2008/layout/VerticalCurvedList"/>
    <dgm:cxn modelId="{3120F903-B6A3-47B2-820F-F945CEEF36DA}" type="presParOf" srcId="{529FCEB0-3E0F-4409-8C2D-E5624010C2FA}" destId="{FCFD86EB-5144-45F6-8E14-35A93AF86428}" srcOrd="3" destOrd="0" presId="urn:microsoft.com/office/officeart/2008/layout/VerticalCurvedList"/>
    <dgm:cxn modelId="{CF1BE466-2311-4494-95F8-3FC806EBDF8B}" type="presParOf" srcId="{529FCEB0-3E0F-4409-8C2D-E5624010C2FA}" destId="{0A3E04BB-09B8-4D17-93FA-5D911DF8721B}" srcOrd="4" destOrd="0" presId="urn:microsoft.com/office/officeart/2008/layout/VerticalCurvedList"/>
    <dgm:cxn modelId="{9E6C0E12-0C64-47AA-9040-8F7E4568F905}" type="presParOf" srcId="{0A3E04BB-09B8-4D17-93FA-5D911DF8721B}" destId="{E977E2F4-363C-475D-B7B4-473B524924BD}" srcOrd="0" destOrd="0" presId="urn:microsoft.com/office/officeart/2008/layout/VerticalCurvedList"/>
    <dgm:cxn modelId="{0D2287FE-7B3D-4036-9769-D8FE3315317D}" type="presParOf" srcId="{529FCEB0-3E0F-4409-8C2D-E5624010C2FA}" destId="{D8C5DF36-5F1A-47EF-BB99-5001383B3311}" srcOrd="5" destOrd="0" presId="urn:microsoft.com/office/officeart/2008/layout/VerticalCurvedList"/>
    <dgm:cxn modelId="{51E37BA3-70BA-4EA9-B2EE-84F5BDF7583F}" type="presParOf" srcId="{529FCEB0-3E0F-4409-8C2D-E5624010C2FA}" destId="{668FFC97-1EEF-43E6-B5C1-37ACFE2AD276}" srcOrd="6" destOrd="0" presId="urn:microsoft.com/office/officeart/2008/layout/VerticalCurvedList"/>
    <dgm:cxn modelId="{D49E2285-866C-4EBA-98D6-77773B275B7A}" type="presParOf" srcId="{668FFC97-1EEF-43E6-B5C1-37ACFE2AD276}" destId="{7CD3937D-A023-455D-8332-9628E19B95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D11BEF-88F1-41E3-8132-4A89E56385A4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71588-D537-46A2-9FAB-2C4EFD59F4DE}">
      <dgm:prSet phldrT="[Текст]"/>
      <dgm:spPr/>
      <dgm:t>
        <a:bodyPr/>
        <a:lstStyle/>
        <a:p>
          <a:pPr algn="ctr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Определите по шкале от 1 до 10 насколько теоретический материал был  полезен для вас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E6F2-6B19-48E1-872A-26400723D47A}" type="parTrans" cxnId="{CB6F03BB-1F69-46D4-ADEF-59EA313ACCCB}">
      <dgm:prSet/>
      <dgm:spPr/>
      <dgm:t>
        <a:bodyPr/>
        <a:lstStyle/>
        <a:p>
          <a:endParaRPr lang="ru-RU"/>
        </a:p>
      </dgm:t>
    </dgm:pt>
    <dgm:pt modelId="{C4FF995E-B9FA-4CA2-986E-DAEA856CFDF5}" type="sibTrans" cxnId="{CB6F03BB-1F69-46D4-ADEF-59EA313ACCCB}">
      <dgm:prSet/>
      <dgm:spPr/>
      <dgm:t>
        <a:bodyPr/>
        <a:lstStyle/>
        <a:p>
          <a:endParaRPr lang="ru-RU"/>
        </a:p>
      </dgm:t>
    </dgm:pt>
    <dgm:pt modelId="{A35701EE-EFEE-45F4-A187-D199E4903D0B}">
      <dgm:prSet phldrT="[Текст]"/>
      <dgm:spPr/>
      <dgm:t>
        <a:bodyPr/>
        <a:lstStyle/>
        <a:p>
          <a:pPr algn="ctr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Несколько слов обратной связи (по желанию)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C95D1-8A64-4A7F-907C-2E005C13F92C}" type="parTrans" cxnId="{7D14DAEE-31F6-4F76-B9DA-4D87A6C4E525}">
      <dgm:prSet/>
      <dgm:spPr/>
      <dgm:t>
        <a:bodyPr/>
        <a:lstStyle/>
        <a:p>
          <a:endParaRPr lang="ru-RU"/>
        </a:p>
      </dgm:t>
    </dgm:pt>
    <dgm:pt modelId="{4125FED5-FBBE-4988-9804-04F1DE494130}" type="sibTrans" cxnId="{7D14DAEE-31F6-4F76-B9DA-4D87A6C4E525}">
      <dgm:prSet/>
      <dgm:spPr/>
      <dgm:t>
        <a:bodyPr/>
        <a:lstStyle/>
        <a:p>
          <a:endParaRPr lang="ru-RU"/>
        </a:p>
      </dgm:t>
    </dgm:pt>
    <dgm:pt modelId="{7979866A-B5A5-453E-8451-D1995D66CC00}" type="pres">
      <dgm:prSet presAssocID="{51D11BEF-88F1-41E3-8132-4A89E56385A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5B4015-2944-4060-BA80-163CBA969715}" type="pres">
      <dgm:prSet presAssocID="{51D11BEF-88F1-41E3-8132-4A89E56385A4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6EB9A752-6EE5-4267-99C0-32F247C5300D}" type="pres">
      <dgm:prSet presAssocID="{51D11BEF-88F1-41E3-8132-4A89E56385A4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00332-EAA3-4530-85AE-082B289CA094}" type="pres">
      <dgm:prSet presAssocID="{51D11BEF-88F1-41E3-8132-4A89E56385A4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1870D-64EB-46D6-ACCB-04A1E5BE56DF}" type="pres">
      <dgm:prSet presAssocID="{51D11BEF-88F1-41E3-8132-4A89E56385A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AF17E-A769-4989-ABF9-DB3E20A351EE}" type="pres">
      <dgm:prSet presAssocID="{51D11BEF-88F1-41E3-8132-4A89E56385A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C2DC4-1E2D-4298-846D-EC0E490B8611}" type="pres">
      <dgm:prSet presAssocID="{51D11BEF-88F1-41E3-8132-4A89E56385A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6F03BB-1F69-46D4-ADEF-59EA313ACCCB}" srcId="{51D11BEF-88F1-41E3-8132-4A89E56385A4}" destId="{13771588-D537-46A2-9FAB-2C4EFD59F4DE}" srcOrd="0" destOrd="0" parTransId="{26DFE6F2-6B19-48E1-872A-26400723D47A}" sibTransId="{C4FF995E-B9FA-4CA2-986E-DAEA856CFDF5}"/>
    <dgm:cxn modelId="{F4B4AC17-7816-4106-9590-6882835B50CC}" type="presOf" srcId="{A35701EE-EFEE-45F4-A187-D199E4903D0B}" destId="{22BC2DC4-1E2D-4298-846D-EC0E490B8611}" srcOrd="1" destOrd="0" presId="urn:microsoft.com/office/officeart/2005/8/layout/vProcess5"/>
    <dgm:cxn modelId="{7D14DAEE-31F6-4F76-B9DA-4D87A6C4E525}" srcId="{51D11BEF-88F1-41E3-8132-4A89E56385A4}" destId="{A35701EE-EFEE-45F4-A187-D199E4903D0B}" srcOrd="1" destOrd="0" parTransId="{CB6C95D1-8A64-4A7F-907C-2E005C13F92C}" sibTransId="{4125FED5-FBBE-4988-9804-04F1DE494130}"/>
    <dgm:cxn modelId="{32AE5D3C-269C-4E7C-88E0-B84690AA0201}" type="presOf" srcId="{13771588-D537-46A2-9FAB-2C4EFD59F4DE}" destId="{529AF17E-A769-4989-ABF9-DB3E20A351EE}" srcOrd="1" destOrd="0" presId="urn:microsoft.com/office/officeart/2005/8/layout/vProcess5"/>
    <dgm:cxn modelId="{FBB376F3-F3F5-44C5-9FC9-5DF44680B07E}" type="presOf" srcId="{13771588-D537-46A2-9FAB-2C4EFD59F4DE}" destId="{6EB9A752-6EE5-4267-99C0-32F247C5300D}" srcOrd="0" destOrd="0" presId="urn:microsoft.com/office/officeart/2005/8/layout/vProcess5"/>
    <dgm:cxn modelId="{383CDF68-B61C-48DC-A02A-9A40D0D57AE8}" type="presOf" srcId="{51D11BEF-88F1-41E3-8132-4A89E56385A4}" destId="{7979866A-B5A5-453E-8451-D1995D66CC00}" srcOrd="0" destOrd="0" presId="urn:microsoft.com/office/officeart/2005/8/layout/vProcess5"/>
    <dgm:cxn modelId="{156039EC-86E1-4B0F-8BE3-FAC1FC9D7378}" type="presOf" srcId="{A35701EE-EFEE-45F4-A187-D199E4903D0B}" destId="{4EA00332-EAA3-4530-85AE-082B289CA094}" srcOrd="0" destOrd="0" presId="urn:microsoft.com/office/officeart/2005/8/layout/vProcess5"/>
    <dgm:cxn modelId="{E09992E7-2F7D-48A9-B6AA-3D82498DDF7A}" type="presOf" srcId="{C4FF995E-B9FA-4CA2-986E-DAEA856CFDF5}" destId="{6011870D-64EB-46D6-ACCB-04A1E5BE56DF}" srcOrd="0" destOrd="0" presId="urn:microsoft.com/office/officeart/2005/8/layout/vProcess5"/>
    <dgm:cxn modelId="{462407CF-5B18-4DE8-91BB-CB3E49C0A070}" type="presParOf" srcId="{7979866A-B5A5-453E-8451-D1995D66CC00}" destId="{B25B4015-2944-4060-BA80-163CBA969715}" srcOrd="0" destOrd="0" presId="urn:microsoft.com/office/officeart/2005/8/layout/vProcess5"/>
    <dgm:cxn modelId="{EB26F7F4-E542-4919-8E21-D6092AA937E9}" type="presParOf" srcId="{7979866A-B5A5-453E-8451-D1995D66CC00}" destId="{6EB9A752-6EE5-4267-99C0-32F247C5300D}" srcOrd="1" destOrd="0" presId="urn:microsoft.com/office/officeart/2005/8/layout/vProcess5"/>
    <dgm:cxn modelId="{0341D15C-D2EF-4C9D-82E2-55B4ACBDFC88}" type="presParOf" srcId="{7979866A-B5A5-453E-8451-D1995D66CC00}" destId="{4EA00332-EAA3-4530-85AE-082B289CA094}" srcOrd="2" destOrd="0" presId="urn:microsoft.com/office/officeart/2005/8/layout/vProcess5"/>
    <dgm:cxn modelId="{436B4B69-DB26-4166-9BB6-FBE3241F787A}" type="presParOf" srcId="{7979866A-B5A5-453E-8451-D1995D66CC00}" destId="{6011870D-64EB-46D6-ACCB-04A1E5BE56DF}" srcOrd="3" destOrd="0" presId="urn:microsoft.com/office/officeart/2005/8/layout/vProcess5"/>
    <dgm:cxn modelId="{71C75752-FDEF-45BF-A97D-60ABF85E0417}" type="presParOf" srcId="{7979866A-B5A5-453E-8451-D1995D66CC00}" destId="{529AF17E-A769-4989-ABF9-DB3E20A351EE}" srcOrd="4" destOrd="0" presId="urn:microsoft.com/office/officeart/2005/8/layout/vProcess5"/>
    <dgm:cxn modelId="{7524A591-CA26-47CA-9D85-988F6F936434}" type="presParOf" srcId="{7979866A-B5A5-453E-8451-D1995D66CC00}" destId="{22BC2DC4-1E2D-4298-846D-EC0E490B8611}" srcOrd="5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FEE9AB-3874-43F1-93A2-883585BD996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871306-48CD-4C2B-AEF8-4910BAD56D3C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Телефон:</a:t>
          </a:r>
          <a:br>
            <a:rPr lang="ru-RU" sz="1600" b="1" dirty="0">
              <a:latin typeface="Times New Roman" pitchFamily="18" charset="0"/>
              <a:cs typeface="Times New Roman" pitchFamily="18" charset="0"/>
            </a:rPr>
          </a:br>
          <a:r>
            <a:rPr lang="ru-RU" sz="1600" b="1" dirty="0">
              <a:latin typeface="Times New Roman" pitchFamily="18" charset="0"/>
              <a:cs typeface="Times New Roman" pitchFamily="18" charset="0"/>
            </a:rPr>
            <a:t>89144389050, 89143695080</a:t>
          </a:r>
          <a:endParaRPr lang="ru-RU" sz="1600" dirty="0"/>
        </a:p>
      </dgm:t>
    </dgm:pt>
    <dgm:pt modelId="{D9427241-C0F2-470D-8CDB-595F1C9066F6}" type="parTrans" cxnId="{E67C883D-BDC0-455D-BB25-0564981BF0F6}">
      <dgm:prSet/>
      <dgm:spPr/>
      <dgm:t>
        <a:bodyPr/>
        <a:lstStyle/>
        <a:p>
          <a:endParaRPr lang="ru-RU"/>
        </a:p>
      </dgm:t>
    </dgm:pt>
    <dgm:pt modelId="{F788C5A9-A1EF-4EFB-9D82-6CE649EB4F58}" type="sibTrans" cxnId="{E67C883D-BDC0-455D-BB25-0564981BF0F6}">
      <dgm:prSet/>
      <dgm:spPr/>
      <dgm:t>
        <a:bodyPr/>
        <a:lstStyle/>
        <a:p>
          <a:endParaRPr lang="ru-RU"/>
        </a:p>
      </dgm:t>
    </dgm:pt>
    <dgm:pt modelId="{3DE68280-41B4-46B2-B667-D4EED1097401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Наш адрес:</a:t>
          </a:r>
          <a:br>
            <a:rPr lang="ru-RU" sz="1600" b="1" dirty="0">
              <a:latin typeface="Times New Roman" pitchFamily="18" charset="0"/>
              <a:cs typeface="Times New Roman" pitchFamily="18" charset="0"/>
            </a:rPr>
          </a:br>
          <a:r>
            <a:rPr lang="ru-RU" sz="1600" b="1" dirty="0">
              <a:latin typeface="Times New Roman" pitchFamily="18" charset="0"/>
              <a:cs typeface="Times New Roman" pitchFamily="18" charset="0"/>
            </a:rPr>
            <a:t>Забайкальский край, г. Чита, ул. Ленина, 27 а.</a:t>
          </a:r>
          <a:endParaRPr lang="ru-RU" sz="1600" dirty="0"/>
        </a:p>
      </dgm:t>
    </dgm:pt>
    <dgm:pt modelId="{F1AD73CB-F759-440B-9E32-3A3B8698C92D}" type="parTrans" cxnId="{18D99FDB-A9A9-49A3-B093-67AC90B23BB4}">
      <dgm:prSet/>
      <dgm:spPr/>
      <dgm:t>
        <a:bodyPr/>
        <a:lstStyle/>
        <a:p>
          <a:endParaRPr lang="ru-RU"/>
        </a:p>
      </dgm:t>
    </dgm:pt>
    <dgm:pt modelId="{AC3CA300-AAA8-4586-990A-086BB8998139}" type="sibTrans" cxnId="{18D99FDB-A9A9-49A3-B093-67AC90B23BB4}">
      <dgm:prSet/>
      <dgm:spPr/>
      <dgm:t>
        <a:bodyPr/>
        <a:lstStyle/>
        <a:p>
          <a:endParaRPr lang="ru-RU"/>
        </a:p>
      </dgm:t>
    </dgm:pt>
    <dgm:pt modelId="{FCFF7A97-9BC4-442C-B8D3-3C2357211CFF}">
      <dgm:prSet phldrT="[Текст]" custT="1"/>
      <dgm:spPr/>
      <dgm:t>
        <a:bodyPr/>
        <a:lstStyle/>
        <a:p>
          <a:pPr algn="ctr"/>
          <a:r>
            <a:rPr lang="en-US" sz="1600" b="1" dirty="0">
              <a:latin typeface="Times New Roman" pitchFamily="18" charset="0"/>
              <a:cs typeface="Times New Roman" pitchFamily="18" charset="0"/>
            </a:rPr>
            <a:t>E-mail: lubsanovacs@yandex.ru</a:t>
          </a:r>
          <a:endParaRPr lang="ru-RU" sz="1600" dirty="0"/>
        </a:p>
      </dgm:t>
    </dgm:pt>
    <dgm:pt modelId="{EA2B7960-5E2D-431B-9BE8-719233F29245}" type="parTrans" cxnId="{1673DD6E-5EDB-4D69-8D10-E956D352D80F}">
      <dgm:prSet/>
      <dgm:spPr/>
      <dgm:t>
        <a:bodyPr/>
        <a:lstStyle/>
        <a:p>
          <a:endParaRPr lang="ru-RU"/>
        </a:p>
      </dgm:t>
    </dgm:pt>
    <dgm:pt modelId="{905A729D-5BAD-4A9E-A92C-2D847D0CC5EC}" type="sibTrans" cxnId="{1673DD6E-5EDB-4D69-8D10-E956D352D80F}">
      <dgm:prSet/>
      <dgm:spPr/>
      <dgm:t>
        <a:bodyPr/>
        <a:lstStyle/>
        <a:p>
          <a:endParaRPr lang="ru-RU"/>
        </a:p>
      </dgm:t>
    </dgm:pt>
    <dgm:pt modelId="{020FE3D7-4A45-49F6-9D22-95CC41AB68ED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Сайт: 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http://www.centr-semya.ru</a:t>
          </a:r>
          <a:endParaRPr lang="ru-RU" sz="1600" dirty="0"/>
        </a:p>
      </dgm:t>
    </dgm:pt>
    <dgm:pt modelId="{E3ED6C9A-C5D7-41E0-A820-4C5C7CD41A81}" type="parTrans" cxnId="{BFB97168-7910-48A5-8FF9-C3CAFF1E2D92}">
      <dgm:prSet/>
      <dgm:spPr/>
      <dgm:t>
        <a:bodyPr/>
        <a:lstStyle/>
        <a:p>
          <a:endParaRPr lang="ru-RU"/>
        </a:p>
      </dgm:t>
    </dgm:pt>
    <dgm:pt modelId="{D68A4833-5DCA-437C-9EBA-EBFF21287A5C}" type="sibTrans" cxnId="{BFB97168-7910-48A5-8FF9-C3CAFF1E2D92}">
      <dgm:prSet/>
      <dgm:spPr/>
      <dgm:t>
        <a:bodyPr/>
        <a:lstStyle/>
        <a:p>
          <a:endParaRPr lang="ru-RU"/>
        </a:p>
      </dgm:t>
    </dgm:pt>
    <dgm:pt modelId="{9C50AEBA-34EB-4ECD-89D0-9139135847CB}">
      <dgm:prSet phldrT="[Текст]" custT="1"/>
      <dgm:spPr/>
      <dgm:t>
        <a:bodyPr/>
        <a:lstStyle/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Забайкальский краевой центр психолого-педагогической, медицинской и социальной помощи «Семья» (ГУ «Центр «Семья»)</a:t>
          </a:r>
        </a:p>
      </dgm:t>
    </dgm:pt>
    <dgm:pt modelId="{1470BC3D-2CEF-4CDE-A4B4-B1E4EF3E6A00}" type="parTrans" cxnId="{A67D7988-4171-4279-8086-013D7778AB40}">
      <dgm:prSet/>
      <dgm:spPr/>
      <dgm:t>
        <a:bodyPr/>
        <a:lstStyle/>
        <a:p>
          <a:endParaRPr lang="ru-RU"/>
        </a:p>
      </dgm:t>
    </dgm:pt>
    <dgm:pt modelId="{BE471B78-BED9-4546-BEA4-E11397A64D55}" type="sibTrans" cxnId="{A67D7988-4171-4279-8086-013D7778AB40}">
      <dgm:prSet/>
      <dgm:spPr/>
      <dgm:t>
        <a:bodyPr/>
        <a:lstStyle/>
        <a:p>
          <a:endParaRPr lang="ru-RU"/>
        </a:p>
      </dgm:t>
    </dgm:pt>
    <dgm:pt modelId="{10702F8D-F968-4EF4-AFE7-B798162A530B}" type="pres">
      <dgm:prSet presAssocID="{ABFEE9AB-3874-43F1-93A2-883585BD99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7C2DFE-0A93-499F-B3EC-D5DF59AEA75E}" type="pres">
      <dgm:prSet presAssocID="{9C50AEBA-34EB-4ECD-89D0-9139135847CB}" presName="parentText" presStyleLbl="node1" presStyleIdx="0" presStyleCnt="5" custScaleY="97951" custLinFactY="-26152" custLinFactNeighborX="144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8E0D0-0DEA-41AA-8F82-50A4E9750295}" type="pres">
      <dgm:prSet presAssocID="{BE471B78-BED9-4546-BEA4-E11397A64D55}" presName="spacer" presStyleCnt="0"/>
      <dgm:spPr/>
      <dgm:t>
        <a:bodyPr/>
        <a:lstStyle/>
        <a:p>
          <a:endParaRPr lang="ru-RU"/>
        </a:p>
      </dgm:t>
    </dgm:pt>
    <dgm:pt modelId="{10287FC7-0F74-4821-B0C7-8853FAE217AA}" type="pres">
      <dgm:prSet presAssocID="{55871306-48CD-4C2B-AEF8-4910BAD56D3C}" presName="parentText" presStyleLbl="node1" presStyleIdx="1" presStyleCnt="5" custLinFactY="-71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AB43D-B0A9-44C4-B54B-052DB88A469C}" type="pres">
      <dgm:prSet presAssocID="{F788C5A9-A1EF-4EFB-9D82-6CE649EB4F58}" presName="spacer" presStyleCnt="0"/>
      <dgm:spPr/>
      <dgm:t>
        <a:bodyPr/>
        <a:lstStyle/>
        <a:p>
          <a:endParaRPr lang="ru-RU"/>
        </a:p>
      </dgm:t>
    </dgm:pt>
    <dgm:pt modelId="{0D3CF8C5-8AC8-4C9E-9306-5CBF0649C23C}" type="pres">
      <dgm:prSet presAssocID="{FCFF7A97-9BC4-442C-B8D3-3C2357211CFF}" presName="parentText" presStyleLbl="node1" presStyleIdx="2" presStyleCnt="5" custLinFactY="347" custLinFactNeighborX="-6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D83C6-D982-462D-9251-CD7E576358F5}" type="pres">
      <dgm:prSet presAssocID="{905A729D-5BAD-4A9E-A92C-2D847D0CC5EC}" presName="spacer" presStyleCnt="0"/>
      <dgm:spPr/>
      <dgm:t>
        <a:bodyPr/>
        <a:lstStyle/>
        <a:p>
          <a:endParaRPr lang="ru-RU"/>
        </a:p>
      </dgm:t>
    </dgm:pt>
    <dgm:pt modelId="{8A2E5CEE-1D88-42C3-B5C3-286F598A6B7A}" type="pres">
      <dgm:prSet presAssocID="{020FE3D7-4A45-49F6-9D22-95CC41AB68ED}" presName="parentText" presStyleLbl="node1" presStyleIdx="3" presStyleCnt="5" custLinFactY="8303" custLinFactNeighborX="-1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A76BF-6FCA-4626-836C-B7B227858AE7}" type="pres">
      <dgm:prSet presAssocID="{D68A4833-5DCA-437C-9EBA-EBFF21287A5C}" presName="spacer" presStyleCnt="0"/>
      <dgm:spPr/>
      <dgm:t>
        <a:bodyPr/>
        <a:lstStyle/>
        <a:p>
          <a:endParaRPr lang="ru-RU"/>
        </a:p>
      </dgm:t>
    </dgm:pt>
    <dgm:pt modelId="{50C1369D-72BC-4EFF-8B9B-C7025E45BE1C}" type="pres">
      <dgm:prSet presAssocID="{3DE68280-41B4-46B2-B667-D4EED1097401}" presName="parentText" presStyleLbl="node1" presStyleIdx="4" presStyleCnt="5" custScaleY="105151" custLinFactY="29079" custLinFactNeighborX="-8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3DD6E-5EDB-4D69-8D10-E956D352D80F}" srcId="{ABFEE9AB-3874-43F1-93A2-883585BD9960}" destId="{FCFF7A97-9BC4-442C-B8D3-3C2357211CFF}" srcOrd="2" destOrd="0" parTransId="{EA2B7960-5E2D-431B-9BE8-719233F29245}" sibTransId="{905A729D-5BAD-4A9E-A92C-2D847D0CC5EC}"/>
    <dgm:cxn modelId="{A67D7988-4171-4279-8086-013D7778AB40}" srcId="{ABFEE9AB-3874-43F1-93A2-883585BD9960}" destId="{9C50AEBA-34EB-4ECD-89D0-9139135847CB}" srcOrd="0" destOrd="0" parTransId="{1470BC3D-2CEF-4CDE-A4B4-B1E4EF3E6A00}" sibTransId="{BE471B78-BED9-4546-BEA4-E11397A64D55}"/>
    <dgm:cxn modelId="{D27D9E32-0582-44CF-A8EB-62B460E304B6}" type="presOf" srcId="{3DE68280-41B4-46B2-B667-D4EED1097401}" destId="{50C1369D-72BC-4EFF-8B9B-C7025E45BE1C}" srcOrd="0" destOrd="0" presId="urn:microsoft.com/office/officeart/2005/8/layout/vList2"/>
    <dgm:cxn modelId="{01BEB039-1D0E-45E9-83A8-4F397B245596}" type="presOf" srcId="{ABFEE9AB-3874-43F1-93A2-883585BD9960}" destId="{10702F8D-F968-4EF4-AFE7-B798162A530B}" srcOrd="0" destOrd="0" presId="urn:microsoft.com/office/officeart/2005/8/layout/vList2"/>
    <dgm:cxn modelId="{E67C883D-BDC0-455D-BB25-0564981BF0F6}" srcId="{ABFEE9AB-3874-43F1-93A2-883585BD9960}" destId="{55871306-48CD-4C2B-AEF8-4910BAD56D3C}" srcOrd="1" destOrd="0" parTransId="{D9427241-C0F2-470D-8CDB-595F1C9066F6}" sibTransId="{F788C5A9-A1EF-4EFB-9D82-6CE649EB4F58}"/>
    <dgm:cxn modelId="{BFB97168-7910-48A5-8FF9-C3CAFF1E2D92}" srcId="{ABFEE9AB-3874-43F1-93A2-883585BD9960}" destId="{020FE3D7-4A45-49F6-9D22-95CC41AB68ED}" srcOrd="3" destOrd="0" parTransId="{E3ED6C9A-C5D7-41E0-A820-4C5C7CD41A81}" sibTransId="{D68A4833-5DCA-437C-9EBA-EBFF21287A5C}"/>
    <dgm:cxn modelId="{552EF610-4D09-4D7E-AC17-A11F1E081F01}" type="presOf" srcId="{020FE3D7-4A45-49F6-9D22-95CC41AB68ED}" destId="{8A2E5CEE-1D88-42C3-B5C3-286F598A6B7A}" srcOrd="0" destOrd="0" presId="urn:microsoft.com/office/officeart/2005/8/layout/vList2"/>
    <dgm:cxn modelId="{335789E7-F4B4-46E7-A476-EE69CD9C98F5}" type="presOf" srcId="{FCFF7A97-9BC4-442C-B8D3-3C2357211CFF}" destId="{0D3CF8C5-8AC8-4C9E-9306-5CBF0649C23C}" srcOrd="0" destOrd="0" presId="urn:microsoft.com/office/officeart/2005/8/layout/vList2"/>
    <dgm:cxn modelId="{18D99FDB-A9A9-49A3-B093-67AC90B23BB4}" srcId="{ABFEE9AB-3874-43F1-93A2-883585BD9960}" destId="{3DE68280-41B4-46B2-B667-D4EED1097401}" srcOrd="4" destOrd="0" parTransId="{F1AD73CB-F759-440B-9E32-3A3B8698C92D}" sibTransId="{AC3CA300-AAA8-4586-990A-086BB8998139}"/>
    <dgm:cxn modelId="{C795594A-7EFB-42C0-A228-AFA2F7669643}" type="presOf" srcId="{9C50AEBA-34EB-4ECD-89D0-9139135847CB}" destId="{B97C2DFE-0A93-499F-B3EC-D5DF59AEA75E}" srcOrd="0" destOrd="0" presId="urn:microsoft.com/office/officeart/2005/8/layout/vList2"/>
    <dgm:cxn modelId="{898313A8-0662-4725-8886-13EE71F4268D}" type="presOf" srcId="{55871306-48CD-4C2B-AEF8-4910BAD56D3C}" destId="{10287FC7-0F74-4821-B0C7-8853FAE217AA}" srcOrd="0" destOrd="0" presId="urn:microsoft.com/office/officeart/2005/8/layout/vList2"/>
    <dgm:cxn modelId="{BE60AD29-3D90-4FEF-8765-88ED9AA42C68}" type="presParOf" srcId="{10702F8D-F968-4EF4-AFE7-B798162A530B}" destId="{B97C2DFE-0A93-499F-B3EC-D5DF59AEA75E}" srcOrd="0" destOrd="0" presId="urn:microsoft.com/office/officeart/2005/8/layout/vList2"/>
    <dgm:cxn modelId="{C9D27A32-9BFB-4F35-8A56-16D8F48B545D}" type="presParOf" srcId="{10702F8D-F968-4EF4-AFE7-B798162A530B}" destId="{B368E0D0-0DEA-41AA-8F82-50A4E9750295}" srcOrd="1" destOrd="0" presId="urn:microsoft.com/office/officeart/2005/8/layout/vList2"/>
    <dgm:cxn modelId="{1695E346-7682-40CD-B436-7A80FEBB3D21}" type="presParOf" srcId="{10702F8D-F968-4EF4-AFE7-B798162A530B}" destId="{10287FC7-0F74-4821-B0C7-8853FAE217AA}" srcOrd="2" destOrd="0" presId="urn:microsoft.com/office/officeart/2005/8/layout/vList2"/>
    <dgm:cxn modelId="{69BCF5E7-9BC0-4C11-89D6-68AF704D0358}" type="presParOf" srcId="{10702F8D-F968-4EF4-AFE7-B798162A530B}" destId="{A61AB43D-B0A9-44C4-B54B-052DB88A469C}" srcOrd="3" destOrd="0" presId="urn:microsoft.com/office/officeart/2005/8/layout/vList2"/>
    <dgm:cxn modelId="{97572C3E-0C72-41B9-9A6D-815BC725B35B}" type="presParOf" srcId="{10702F8D-F968-4EF4-AFE7-B798162A530B}" destId="{0D3CF8C5-8AC8-4C9E-9306-5CBF0649C23C}" srcOrd="4" destOrd="0" presId="urn:microsoft.com/office/officeart/2005/8/layout/vList2"/>
    <dgm:cxn modelId="{7062951D-B037-4560-BB55-3AE5EA1FCACA}" type="presParOf" srcId="{10702F8D-F968-4EF4-AFE7-B798162A530B}" destId="{679D83C6-D982-462D-9251-CD7E576358F5}" srcOrd="5" destOrd="0" presId="urn:microsoft.com/office/officeart/2005/8/layout/vList2"/>
    <dgm:cxn modelId="{34D4741D-03C0-4C6A-B7FE-D89883969082}" type="presParOf" srcId="{10702F8D-F968-4EF4-AFE7-B798162A530B}" destId="{8A2E5CEE-1D88-42C3-B5C3-286F598A6B7A}" srcOrd="6" destOrd="0" presId="urn:microsoft.com/office/officeart/2005/8/layout/vList2"/>
    <dgm:cxn modelId="{EA39F4C2-1D80-462F-99FC-3A1BBC5DBB8B}" type="presParOf" srcId="{10702F8D-F968-4EF4-AFE7-B798162A530B}" destId="{536A76BF-6FCA-4626-836C-B7B227858AE7}" srcOrd="7" destOrd="0" presId="urn:microsoft.com/office/officeart/2005/8/layout/vList2"/>
    <dgm:cxn modelId="{66E83CCA-6C03-45EF-9F80-ECAF8D6A52AB}" type="presParOf" srcId="{10702F8D-F968-4EF4-AFE7-B798162A530B}" destId="{50C1369D-72BC-4EFF-8B9B-C7025E45BE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FCF84E-BDBF-44E0-9895-53A953D5C962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137940E4-3B5B-4AA9-8547-74BEB95775C0}">
      <dgm:prSet phldrT="[Текст]" custT="1"/>
      <dgm:spPr>
        <a:xfrm>
          <a:off x="990" y="0"/>
          <a:ext cx="1541198" cy="263207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200" b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Одноклассники</a:t>
          </a:r>
          <a:endParaRPr lang="ru-RU" sz="12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7B93F08-9558-41EA-9201-8B475B5A8589}" type="sibTrans" cxnId="{EB0B3A18-06BA-4C72-9760-8E6CD8248996}">
      <dgm:prSet/>
      <dgm:spPr/>
      <dgm:t>
        <a:bodyPr/>
        <a:lstStyle/>
        <a:p>
          <a:endParaRPr lang="ru-RU"/>
        </a:p>
      </dgm:t>
    </dgm:pt>
    <dgm:pt modelId="{4AF148E5-2798-4CBF-9FD4-E31121D9818D}" type="parTrans" cxnId="{EB0B3A18-06BA-4C72-9760-8E6CD8248996}">
      <dgm:prSet/>
      <dgm:spPr/>
      <dgm:t>
        <a:bodyPr/>
        <a:lstStyle/>
        <a:p>
          <a:endParaRPr lang="ru-RU"/>
        </a:p>
      </dgm:t>
    </dgm:pt>
    <dgm:pt modelId="{FA01F0EF-7B59-4FBA-8B45-FD92FE2E17B2}">
      <dgm:prSet phldrT="[Текст]" custT="1"/>
      <dgm:spPr>
        <a:xfrm>
          <a:off x="1588425" y="0"/>
          <a:ext cx="1541198" cy="263207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200" b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ВКонтакте</a:t>
          </a:r>
          <a:endParaRPr lang="ru-RU" sz="12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D116535-73AA-4B8E-B2C5-0EE77941FAD1}" type="sibTrans" cxnId="{8F63D01F-B596-414A-89CA-89F97F357138}">
      <dgm:prSet/>
      <dgm:spPr/>
      <dgm:t>
        <a:bodyPr/>
        <a:lstStyle/>
        <a:p>
          <a:endParaRPr lang="ru-RU"/>
        </a:p>
      </dgm:t>
    </dgm:pt>
    <dgm:pt modelId="{0387AD44-3DCE-4264-BF62-D27806D7F1AF}" type="parTrans" cxnId="{8F63D01F-B596-414A-89CA-89F97F357138}">
      <dgm:prSet/>
      <dgm:spPr/>
      <dgm:t>
        <a:bodyPr/>
        <a:lstStyle/>
        <a:p>
          <a:endParaRPr lang="ru-RU"/>
        </a:p>
      </dgm:t>
    </dgm:pt>
    <dgm:pt modelId="{62A13FCA-C512-4828-B324-660AD9CE23E1}" type="pres">
      <dgm:prSet presAssocID="{FFFCF84E-BDBF-44E0-9895-53A953D5C962}" presName="Name0" presStyleCnt="0">
        <dgm:presLayoutVars>
          <dgm:dir/>
          <dgm:resizeHandles val="exact"/>
        </dgm:presLayoutVars>
      </dgm:prSet>
      <dgm:spPr/>
    </dgm:pt>
    <dgm:pt modelId="{9883E248-DE25-48C3-857F-C2A732248597}" type="pres">
      <dgm:prSet presAssocID="{FFFCF84E-BDBF-44E0-9895-53A953D5C962}" presName="fgShape" presStyleLbl="fgShp" presStyleIdx="0" presStyleCnt="1" custScaleY="41840" custLinFactNeighborX="551" custLinFactNeighborY="13624"/>
      <dgm:spPr>
        <a:xfrm>
          <a:off x="188721" y="2105660"/>
          <a:ext cx="4340606" cy="394811"/>
        </a:xfrm>
        <a:prstGeom prst="leftRightArrow">
          <a:avLst/>
        </a:prstGeom>
      </dgm:spPr>
    </dgm:pt>
    <dgm:pt modelId="{177B1C88-1492-4525-B07E-80596834F37B}" type="pres">
      <dgm:prSet presAssocID="{FFFCF84E-BDBF-44E0-9895-53A953D5C962}" presName="linComp" presStyleCnt="0"/>
      <dgm:spPr/>
    </dgm:pt>
    <dgm:pt modelId="{A7BE4AD8-8496-42BE-92DB-096ECB5B6DF5}" type="pres">
      <dgm:prSet presAssocID="{137940E4-3B5B-4AA9-8547-74BEB95775C0}" presName="compNode" presStyleCnt="0"/>
      <dgm:spPr/>
    </dgm:pt>
    <dgm:pt modelId="{C6E52DBE-964D-46B9-A7F3-25192F4C1F28}" type="pres">
      <dgm:prSet presAssocID="{137940E4-3B5B-4AA9-8547-74BEB95775C0}" presName="bkgdShape" presStyleLbl="node1" presStyleIdx="0" presStyleCnt="2"/>
      <dgm:spPr/>
      <dgm:t>
        <a:bodyPr/>
        <a:lstStyle/>
        <a:p>
          <a:endParaRPr lang="ru-RU"/>
        </a:p>
      </dgm:t>
    </dgm:pt>
    <dgm:pt modelId="{85BC5507-FE9B-41EE-A3CD-4D42C0803354}" type="pres">
      <dgm:prSet presAssocID="{137940E4-3B5B-4AA9-8547-74BEB95775C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22B9F-58EB-4CE1-8622-CC64BA7D6D7D}" type="pres">
      <dgm:prSet presAssocID="{137940E4-3B5B-4AA9-8547-74BEB95775C0}" presName="invisiNode" presStyleLbl="node1" presStyleIdx="0" presStyleCnt="2"/>
      <dgm:spPr/>
    </dgm:pt>
    <dgm:pt modelId="{5A90CC13-1857-449D-A611-CBC88093A972}" type="pres">
      <dgm:prSet presAssocID="{137940E4-3B5B-4AA9-8547-74BEB95775C0}" presName="imagNode" presStyleLbl="fgImgPlace1" presStyleIdx="0" presStyleCnt="2"/>
      <dgm:spPr>
        <a:xfrm>
          <a:off x="333349" y="157924"/>
          <a:ext cx="876480" cy="8764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AF7249-6E40-47E1-8581-F05A1B7DA613}" type="pres">
      <dgm:prSet presAssocID="{17B93F08-9558-41EA-9201-8B475B5A858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8299FE-525B-487E-8908-66836B201493}" type="pres">
      <dgm:prSet presAssocID="{FA01F0EF-7B59-4FBA-8B45-FD92FE2E17B2}" presName="compNode" presStyleCnt="0"/>
      <dgm:spPr/>
    </dgm:pt>
    <dgm:pt modelId="{421A6908-8F90-4E17-94E9-27FBAA738FDF}" type="pres">
      <dgm:prSet presAssocID="{FA01F0EF-7B59-4FBA-8B45-FD92FE2E17B2}" presName="bkgdShape" presStyleLbl="node1" presStyleIdx="1" presStyleCnt="2"/>
      <dgm:spPr/>
      <dgm:t>
        <a:bodyPr/>
        <a:lstStyle/>
        <a:p>
          <a:endParaRPr lang="ru-RU"/>
        </a:p>
      </dgm:t>
    </dgm:pt>
    <dgm:pt modelId="{6DA10105-194A-49BB-96A0-935F6E091A19}" type="pres">
      <dgm:prSet presAssocID="{FA01F0EF-7B59-4FBA-8B45-FD92FE2E17B2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212B-80A2-4E63-99A6-E0DFB2CDFF3B}" type="pres">
      <dgm:prSet presAssocID="{FA01F0EF-7B59-4FBA-8B45-FD92FE2E17B2}" presName="invisiNode" presStyleLbl="node1" presStyleIdx="1" presStyleCnt="2"/>
      <dgm:spPr/>
    </dgm:pt>
    <dgm:pt modelId="{4FA6EE95-7CBC-4E51-A6AB-1314051027C9}" type="pres">
      <dgm:prSet presAssocID="{FA01F0EF-7B59-4FBA-8B45-FD92FE2E17B2}" presName="imagNode" presStyleLbl="fgImgPlace1" presStyleIdx="1" presStyleCnt="2"/>
      <dgm:spPr>
        <a:xfrm>
          <a:off x="1920784" y="157924"/>
          <a:ext cx="876480" cy="8764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B0B3A18-06BA-4C72-9760-8E6CD8248996}" srcId="{FFFCF84E-BDBF-44E0-9895-53A953D5C962}" destId="{137940E4-3B5B-4AA9-8547-74BEB95775C0}" srcOrd="0" destOrd="0" parTransId="{4AF148E5-2798-4CBF-9FD4-E31121D9818D}" sibTransId="{17B93F08-9558-41EA-9201-8B475B5A8589}"/>
    <dgm:cxn modelId="{5D432E2B-3734-4FB4-86BD-061521639733}" type="presOf" srcId="{137940E4-3B5B-4AA9-8547-74BEB95775C0}" destId="{85BC5507-FE9B-41EE-A3CD-4D42C0803354}" srcOrd="1" destOrd="0" presId="urn:microsoft.com/office/officeart/2005/8/layout/hList7"/>
    <dgm:cxn modelId="{53296126-4626-407D-87A6-F0C666B6CD59}" type="presOf" srcId="{FA01F0EF-7B59-4FBA-8B45-FD92FE2E17B2}" destId="{6DA10105-194A-49BB-96A0-935F6E091A19}" srcOrd="1" destOrd="0" presId="urn:microsoft.com/office/officeart/2005/8/layout/hList7"/>
    <dgm:cxn modelId="{FCF997BD-973B-441A-B1E6-6EA72D7C2D18}" type="presOf" srcId="{FA01F0EF-7B59-4FBA-8B45-FD92FE2E17B2}" destId="{421A6908-8F90-4E17-94E9-27FBAA738FDF}" srcOrd="0" destOrd="0" presId="urn:microsoft.com/office/officeart/2005/8/layout/hList7"/>
    <dgm:cxn modelId="{09F59ACD-0F9F-4E5A-AB3F-6136BDDDC8D9}" type="presOf" srcId="{FFFCF84E-BDBF-44E0-9895-53A953D5C962}" destId="{62A13FCA-C512-4828-B324-660AD9CE23E1}" srcOrd="0" destOrd="0" presId="urn:microsoft.com/office/officeart/2005/8/layout/hList7"/>
    <dgm:cxn modelId="{E8DEAE2D-E937-452D-81BF-BCB62F993E18}" type="presOf" srcId="{137940E4-3B5B-4AA9-8547-74BEB95775C0}" destId="{C6E52DBE-964D-46B9-A7F3-25192F4C1F28}" srcOrd="0" destOrd="0" presId="urn:microsoft.com/office/officeart/2005/8/layout/hList7"/>
    <dgm:cxn modelId="{8F63D01F-B596-414A-89CA-89F97F357138}" srcId="{FFFCF84E-BDBF-44E0-9895-53A953D5C962}" destId="{FA01F0EF-7B59-4FBA-8B45-FD92FE2E17B2}" srcOrd="1" destOrd="0" parTransId="{0387AD44-3DCE-4264-BF62-D27806D7F1AF}" sibTransId="{6D116535-73AA-4B8E-B2C5-0EE77941FAD1}"/>
    <dgm:cxn modelId="{73CF8876-DABF-4027-864D-849A8726B172}" type="presOf" srcId="{17B93F08-9558-41EA-9201-8B475B5A8589}" destId="{72AF7249-6E40-47E1-8581-F05A1B7DA613}" srcOrd="0" destOrd="0" presId="urn:microsoft.com/office/officeart/2005/8/layout/hList7"/>
    <dgm:cxn modelId="{F24A1521-60F0-4DE5-AA99-FAEBDD565F75}" type="presParOf" srcId="{62A13FCA-C512-4828-B324-660AD9CE23E1}" destId="{9883E248-DE25-48C3-857F-C2A732248597}" srcOrd="0" destOrd="0" presId="urn:microsoft.com/office/officeart/2005/8/layout/hList7"/>
    <dgm:cxn modelId="{9B2C44D5-6F27-4BB6-AA04-33707A736AAC}" type="presParOf" srcId="{62A13FCA-C512-4828-B324-660AD9CE23E1}" destId="{177B1C88-1492-4525-B07E-80596834F37B}" srcOrd="1" destOrd="0" presId="urn:microsoft.com/office/officeart/2005/8/layout/hList7"/>
    <dgm:cxn modelId="{F2041EFD-375D-4F58-B875-40AF262FCCB0}" type="presParOf" srcId="{177B1C88-1492-4525-B07E-80596834F37B}" destId="{A7BE4AD8-8496-42BE-92DB-096ECB5B6DF5}" srcOrd="0" destOrd="0" presId="urn:microsoft.com/office/officeart/2005/8/layout/hList7"/>
    <dgm:cxn modelId="{A9197820-78D6-47D5-A50D-2400C1F0089F}" type="presParOf" srcId="{A7BE4AD8-8496-42BE-92DB-096ECB5B6DF5}" destId="{C6E52DBE-964D-46B9-A7F3-25192F4C1F28}" srcOrd="0" destOrd="0" presId="urn:microsoft.com/office/officeart/2005/8/layout/hList7"/>
    <dgm:cxn modelId="{7525557C-94B1-43EE-B534-4832C9D55721}" type="presParOf" srcId="{A7BE4AD8-8496-42BE-92DB-096ECB5B6DF5}" destId="{85BC5507-FE9B-41EE-A3CD-4D42C0803354}" srcOrd="1" destOrd="0" presId="urn:microsoft.com/office/officeart/2005/8/layout/hList7"/>
    <dgm:cxn modelId="{A001C69E-55B1-47F0-B65C-31BA4B9CDEF2}" type="presParOf" srcId="{A7BE4AD8-8496-42BE-92DB-096ECB5B6DF5}" destId="{28D22B9F-58EB-4CE1-8622-CC64BA7D6D7D}" srcOrd="2" destOrd="0" presId="urn:microsoft.com/office/officeart/2005/8/layout/hList7"/>
    <dgm:cxn modelId="{F52226F9-BC40-433A-9B4D-20A25D0D57D1}" type="presParOf" srcId="{A7BE4AD8-8496-42BE-92DB-096ECB5B6DF5}" destId="{5A90CC13-1857-449D-A611-CBC88093A972}" srcOrd="3" destOrd="0" presId="urn:microsoft.com/office/officeart/2005/8/layout/hList7"/>
    <dgm:cxn modelId="{05E290C9-3060-44AA-B280-5BD1B6BDB2C9}" type="presParOf" srcId="{177B1C88-1492-4525-B07E-80596834F37B}" destId="{72AF7249-6E40-47E1-8581-F05A1B7DA613}" srcOrd="1" destOrd="0" presId="urn:microsoft.com/office/officeart/2005/8/layout/hList7"/>
    <dgm:cxn modelId="{0729F3D7-62D8-4AFE-A06A-18984681B274}" type="presParOf" srcId="{177B1C88-1492-4525-B07E-80596834F37B}" destId="{6F8299FE-525B-487E-8908-66836B201493}" srcOrd="2" destOrd="0" presId="urn:microsoft.com/office/officeart/2005/8/layout/hList7"/>
    <dgm:cxn modelId="{4ADDDEF7-BC35-44CB-A6CF-DE25A67C32C1}" type="presParOf" srcId="{6F8299FE-525B-487E-8908-66836B201493}" destId="{421A6908-8F90-4E17-94E9-27FBAA738FDF}" srcOrd="0" destOrd="0" presId="urn:microsoft.com/office/officeart/2005/8/layout/hList7"/>
    <dgm:cxn modelId="{6C78C08B-FA56-4D63-A671-937D9E38BA31}" type="presParOf" srcId="{6F8299FE-525B-487E-8908-66836B201493}" destId="{6DA10105-194A-49BB-96A0-935F6E091A19}" srcOrd="1" destOrd="0" presId="urn:microsoft.com/office/officeart/2005/8/layout/hList7"/>
    <dgm:cxn modelId="{15295754-A720-4D62-B49F-CA328DBC4DB7}" type="presParOf" srcId="{6F8299FE-525B-487E-8908-66836B201493}" destId="{AA10212B-80A2-4E63-99A6-E0DFB2CDFF3B}" srcOrd="2" destOrd="0" presId="urn:microsoft.com/office/officeart/2005/8/layout/hList7"/>
    <dgm:cxn modelId="{92C4B80D-3FA2-47A1-AF9E-D91B4A8CBC74}" type="presParOf" srcId="{6F8299FE-525B-487E-8908-66836B201493}" destId="{4FA6EE95-7CBC-4E51-A6AB-1314051027C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8445A-4966-496D-999F-59201D013D35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5605F0D-263C-4947-9C1D-AF7802870DD4}">
      <dgm:prSet phldrT="[Текст]" custT="1"/>
      <dgm:spPr/>
      <dgm:t>
        <a:bodyPr/>
        <a:lstStyle/>
        <a:p>
          <a:endParaRPr lang="ru-RU" sz="2400" b="1" dirty="0" smtClean="0">
            <a:latin typeface="+mj-lt"/>
          </a:endParaRPr>
        </a:p>
        <a:p>
          <a:r>
            <a:rPr lang="ru-RU" sz="2400" b="1" dirty="0" smtClean="0">
              <a:latin typeface="+mj-lt"/>
            </a:rPr>
            <a:t>Первичная </a:t>
          </a:r>
        </a:p>
        <a:p>
          <a:endParaRPr lang="ru-RU" sz="2400" b="1" dirty="0">
            <a:latin typeface="+mj-lt"/>
          </a:endParaRPr>
        </a:p>
      </dgm:t>
    </dgm:pt>
    <dgm:pt modelId="{3E6504ED-8FA0-408C-AEFE-3BAF33CDF355}" type="parTrans" cxnId="{E07EE5D1-E437-4F1A-8F0C-9C06BFD0A116}">
      <dgm:prSet/>
      <dgm:spPr/>
      <dgm:t>
        <a:bodyPr/>
        <a:lstStyle/>
        <a:p>
          <a:endParaRPr lang="ru-RU" sz="1400"/>
        </a:p>
      </dgm:t>
    </dgm:pt>
    <dgm:pt modelId="{367412EB-E3EF-4173-A610-44EC18B2E806}" type="sibTrans" cxnId="{E07EE5D1-E437-4F1A-8F0C-9C06BFD0A116}">
      <dgm:prSet/>
      <dgm:spPr/>
      <dgm:t>
        <a:bodyPr/>
        <a:lstStyle/>
        <a:p>
          <a:endParaRPr lang="ru-RU" sz="1400"/>
        </a:p>
      </dgm:t>
    </dgm:pt>
    <dgm:pt modelId="{24F1F57A-FF38-4A85-A78D-E5F062D6C610}">
      <dgm:prSet phldrT="[Текст]" custT="1"/>
      <dgm:spPr/>
      <dgm:t>
        <a:bodyPr/>
        <a:lstStyle/>
        <a:p>
          <a:pPr marL="87313" indent="-87313" algn="just">
            <a:tabLst/>
          </a:pPr>
          <a:r>
            <a:rPr lang="ru-RU" sz="1400" dirty="0" smtClean="0"/>
            <a:t> </a:t>
          </a:r>
          <a:r>
            <a:rPr lang="ru-RU" sz="1600" dirty="0" smtClean="0"/>
            <a:t>Силами о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бразовательной организации</a:t>
          </a:r>
          <a:r>
            <a:rPr lang="ru-RU" sz="1600" dirty="0" smtClean="0"/>
            <a:t>: школьные психологические службы (педагоги-психологи), классные руководители (с привлечением профильных специалистов ведомств)</a:t>
          </a:r>
          <a:endParaRPr lang="ru-RU" sz="1600" dirty="0"/>
        </a:p>
      </dgm:t>
    </dgm:pt>
    <dgm:pt modelId="{17345C76-D354-434C-915B-7376FEF25823}" type="parTrans" cxnId="{CCD3133E-BB74-4493-AE95-10A660842BBE}">
      <dgm:prSet/>
      <dgm:spPr/>
      <dgm:t>
        <a:bodyPr/>
        <a:lstStyle/>
        <a:p>
          <a:endParaRPr lang="ru-RU" sz="1400"/>
        </a:p>
      </dgm:t>
    </dgm:pt>
    <dgm:pt modelId="{ED509ACD-E93E-4ADA-8589-C8FD912B830A}" type="sibTrans" cxnId="{CCD3133E-BB74-4493-AE95-10A660842BBE}">
      <dgm:prSet/>
      <dgm:spPr/>
      <dgm:t>
        <a:bodyPr/>
        <a:lstStyle/>
        <a:p>
          <a:endParaRPr lang="ru-RU" sz="1400"/>
        </a:p>
      </dgm:t>
    </dgm:pt>
    <dgm:pt modelId="{2C4DCBDC-B82B-487D-952E-91A49A23CBC3}">
      <dgm:prSet phldrT="[Текст]" custT="1"/>
      <dgm:spPr/>
      <dgm:t>
        <a:bodyPr/>
        <a:lstStyle/>
        <a:p>
          <a:pPr marL="182563" indent="-182563" algn="just"/>
          <a:r>
            <a:rPr lang="ru-RU" sz="1600" dirty="0" smtClean="0"/>
            <a:t> </a:t>
          </a:r>
          <a:r>
            <a:rPr lang="ru-RU" sz="1600" b="0" dirty="0" smtClean="0"/>
            <a:t>Силами отделений центров психолого-педагогического-медико-социального сопровождения (</a:t>
          </a: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ЦППМС</a:t>
          </a:r>
          <a:r>
            <a: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</a:t>
          </a:r>
          <a:endParaRPr lang="ru-RU" sz="1600" dirty="0"/>
        </a:p>
      </dgm:t>
    </dgm:pt>
    <dgm:pt modelId="{E0EFD6FF-EC59-4F53-933D-6EF9A2FFC000}" type="parTrans" cxnId="{21299B93-EB0B-4661-9DF7-876907BE88A5}">
      <dgm:prSet/>
      <dgm:spPr/>
      <dgm:t>
        <a:bodyPr/>
        <a:lstStyle/>
        <a:p>
          <a:endParaRPr lang="ru-RU" sz="1400"/>
        </a:p>
      </dgm:t>
    </dgm:pt>
    <dgm:pt modelId="{CA0A966A-E48A-4D3B-AAD7-94C43E80FB59}" type="sibTrans" cxnId="{21299B93-EB0B-4661-9DF7-876907BE88A5}">
      <dgm:prSet/>
      <dgm:spPr/>
      <dgm:t>
        <a:bodyPr/>
        <a:lstStyle/>
        <a:p>
          <a:endParaRPr lang="ru-RU" sz="1400"/>
        </a:p>
      </dgm:t>
    </dgm:pt>
    <dgm:pt modelId="{E5319E15-27B6-4DA0-AEA5-540AB1D73940}">
      <dgm:prSet phldrT="[Текст]" custT="1"/>
      <dgm:spPr/>
      <dgm:t>
        <a:bodyPr/>
        <a:lstStyle/>
        <a:p>
          <a:r>
            <a:rPr lang="ru-RU" sz="2400" b="1" dirty="0" smtClean="0"/>
            <a:t>Третичная</a:t>
          </a:r>
          <a:endParaRPr lang="ru-RU" sz="2400" b="1" dirty="0"/>
        </a:p>
      </dgm:t>
    </dgm:pt>
    <dgm:pt modelId="{5E02FC27-053B-4EF8-938A-E4CD270C31FB}" type="parTrans" cxnId="{ABF42E41-8706-436D-B0B4-A92681AA0B82}">
      <dgm:prSet/>
      <dgm:spPr/>
      <dgm:t>
        <a:bodyPr/>
        <a:lstStyle/>
        <a:p>
          <a:endParaRPr lang="ru-RU" sz="1400"/>
        </a:p>
      </dgm:t>
    </dgm:pt>
    <dgm:pt modelId="{42BE83FB-4380-444D-9615-D79F9524E648}" type="sibTrans" cxnId="{ABF42E41-8706-436D-B0B4-A92681AA0B82}">
      <dgm:prSet/>
      <dgm:spPr/>
      <dgm:t>
        <a:bodyPr/>
        <a:lstStyle/>
        <a:p>
          <a:endParaRPr lang="ru-RU" sz="1400"/>
        </a:p>
      </dgm:t>
    </dgm:pt>
    <dgm:pt modelId="{F671C003-1F76-44E6-817C-FE5DD22D1E75}">
      <dgm:prSet phldrT="[Текст]" custT="1"/>
      <dgm:spPr/>
      <dgm:t>
        <a:bodyPr/>
        <a:lstStyle/>
        <a:p>
          <a:pPr algn="just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Профильные центры </a:t>
          </a:r>
          <a:r>
            <a:rPr lang="ru-RU" sz="1800" dirty="0" smtClean="0"/>
            <a:t>(на этапе экстренной психологической помощи)</a:t>
          </a:r>
          <a:endParaRPr lang="ru-RU" sz="1800" dirty="0"/>
        </a:p>
      </dgm:t>
    </dgm:pt>
    <dgm:pt modelId="{148A098E-0987-49D1-A7CC-6768FDF22C83}" type="parTrans" cxnId="{BA2CC21B-1AC3-4EC5-9073-933619308D85}">
      <dgm:prSet/>
      <dgm:spPr/>
      <dgm:t>
        <a:bodyPr/>
        <a:lstStyle/>
        <a:p>
          <a:endParaRPr lang="ru-RU" sz="1400"/>
        </a:p>
      </dgm:t>
    </dgm:pt>
    <dgm:pt modelId="{3D1BBE06-6098-426A-AA0F-A1E73B356FA1}" type="sibTrans" cxnId="{BA2CC21B-1AC3-4EC5-9073-933619308D85}">
      <dgm:prSet/>
      <dgm:spPr/>
      <dgm:t>
        <a:bodyPr/>
        <a:lstStyle/>
        <a:p>
          <a:endParaRPr lang="ru-RU" sz="1400"/>
        </a:p>
      </dgm:t>
    </dgm:pt>
    <dgm:pt modelId="{CD02ADFD-3C52-4ABE-BDDE-7CD9A1BCECDB}">
      <dgm:prSet custT="1"/>
      <dgm:spPr/>
      <dgm:t>
        <a:bodyPr/>
        <a:lstStyle/>
        <a:p>
          <a:pPr marL="114300" indent="0" algn="l"/>
          <a:endParaRPr lang="ru-RU" sz="1400" b="0" dirty="0">
            <a:solidFill>
              <a:schemeClr val="tx1"/>
            </a:solidFill>
          </a:endParaRPr>
        </a:p>
      </dgm:t>
    </dgm:pt>
    <dgm:pt modelId="{30A784EC-E73A-40E9-A333-36B37C51DD41}" type="parTrans" cxnId="{92FCFF87-58CC-449E-8B89-12B05636119B}">
      <dgm:prSet/>
      <dgm:spPr/>
      <dgm:t>
        <a:bodyPr/>
        <a:lstStyle/>
        <a:p>
          <a:endParaRPr lang="ru-RU" sz="1400"/>
        </a:p>
      </dgm:t>
    </dgm:pt>
    <dgm:pt modelId="{81CAB395-A278-4093-823A-2BF8496E3B94}" type="sibTrans" cxnId="{92FCFF87-58CC-449E-8B89-12B05636119B}">
      <dgm:prSet/>
      <dgm:spPr/>
      <dgm:t>
        <a:bodyPr/>
        <a:lstStyle/>
        <a:p>
          <a:endParaRPr lang="ru-RU" sz="1400"/>
        </a:p>
      </dgm:t>
    </dgm:pt>
    <dgm:pt modelId="{253F90CC-5CF8-46AE-9BF1-4CE704277C11}">
      <dgm:prSet phldrT="[Текст]" custT="1"/>
      <dgm:spPr/>
      <dgm:t>
        <a:bodyPr/>
        <a:lstStyle/>
        <a:p>
          <a:pPr marL="182563" indent="-182563" algn="just"/>
          <a:r>
            <a:rPr lang="ru-RU" sz="1600" b="0" dirty="0" smtClean="0"/>
            <a:t>Обучение, методическая поддержка, </a:t>
          </a:r>
          <a:r>
            <a:rPr lang="ru-RU" sz="1600" b="0" dirty="0" err="1" smtClean="0"/>
            <a:t>супервизия</a:t>
          </a:r>
          <a:r>
            <a:rPr lang="ru-RU" sz="1600" b="0" dirty="0" smtClean="0"/>
            <a:t> сложных случаев со стороны </a:t>
          </a: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профильных центров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96390B-D98E-46CB-ABA1-24912FBD8A6F}" type="parTrans" cxnId="{75F27B97-6012-4894-912D-DBD0E15C625A}">
      <dgm:prSet/>
      <dgm:spPr/>
      <dgm:t>
        <a:bodyPr/>
        <a:lstStyle/>
        <a:p>
          <a:endParaRPr lang="ru-RU"/>
        </a:p>
      </dgm:t>
    </dgm:pt>
    <dgm:pt modelId="{70DB09B6-3437-47B4-9F37-EF870BDCF3B0}" type="sibTrans" cxnId="{75F27B97-6012-4894-912D-DBD0E15C625A}">
      <dgm:prSet/>
      <dgm:spPr/>
      <dgm:t>
        <a:bodyPr/>
        <a:lstStyle/>
        <a:p>
          <a:endParaRPr lang="ru-RU"/>
        </a:p>
      </dgm:t>
    </dgm:pt>
    <dgm:pt modelId="{DC82F442-7A83-4622-AE12-350F6197393C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D60AD077-19E0-4F97-A6AA-369B93B72C97}" type="parTrans" cxnId="{6E63380C-18DA-4365-B272-A952B9427EBF}">
      <dgm:prSet/>
      <dgm:spPr/>
      <dgm:t>
        <a:bodyPr/>
        <a:lstStyle/>
        <a:p>
          <a:endParaRPr lang="ru-RU"/>
        </a:p>
      </dgm:t>
    </dgm:pt>
    <dgm:pt modelId="{D26A7223-5C18-43D6-B6F0-F6AF840F032A}" type="sibTrans" cxnId="{6E63380C-18DA-4365-B272-A952B9427EBF}">
      <dgm:prSet/>
      <dgm:spPr/>
      <dgm:t>
        <a:bodyPr/>
        <a:lstStyle/>
        <a:p>
          <a:endParaRPr lang="ru-RU"/>
        </a:p>
      </dgm:t>
    </dgm:pt>
    <dgm:pt modelId="{9C167F3A-39C9-418D-8263-5D235ED2318B}">
      <dgm:prSet phldrT="[Текст]" custT="1"/>
      <dgm:spPr/>
      <dgm:t>
        <a:bodyPr/>
        <a:lstStyle/>
        <a:p>
          <a:pPr algn="just"/>
          <a:r>
            <a:rPr lang="ru-RU" sz="1800" dirty="0" smtClean="0"/>
            <a:t>ЦППМС (на этапе пролонгированной помощи)</a:t>
          </a:r>
          <a:endParaRPr lang="ru-RU" sz="1800" dirty="0"/>
        </a:p>
      </dgm:t>
    </dgm:pt>
    <dgm:pt modelId="{EB78A519-FA87-4D8C-A162-B79E9030CD1F}" type="parTrans" cxnId="{24553821-7252-4B26-8837-D359D285416E}">
      <dgm:prSet/>
      <dgm:spPr/>
      <dgm:t>
        <a:bodyPr/>
        <a:lstStyle/>
        <a:p>
          <a:endParaRPr lang="ru-RU"/>
        </a:p>
      </dgm:t>
    </dgm:pt>
    <dgm:pt modelId="{9A91B5FC-EAE7-42FD-8C63-F7A57F139AFF}" type="sibTrans" cxnId="{24553821-7252-4B26-8837-D359D285416E}">
      <dgm:prSet/>
      <dgm:spPr/>
      <dgm:t>
        <a:bodyPr/>
        <a:lstStyle/>
        <a:p>
          <a:endParaRPr lang="ru-RU"/>
        </a:p>
      </dgm:t>
    </dgm:pt>
    <dgm:pt modelId="{58C09AD6-DF57-47A8-B58D-DC2777BC193B}">
      <dgm:prSet phldrT="[Текст]" custT="1"/>
      <dgm:spPr/>
      <dgm:t>
        <a:bodyPr/>
        <a:lstStyle/>
        <a:p>
          <a:r>
            <a:rPr lang="ru-RU" sz="2400" b="1" dirty="0" smtClean="0"/>
            <a:t>Вторичная</a:t>
          </a:r>
          <a:endParaRPr lang="ru-RU" sz="2400" b="1" dirty="0"/>
        </a:p>
      </dgm:t>
    </dgm:pt>
    <dgm:pt modelId="{29522C6A-5D27-49F2-9ACC-199745A540C1}" type="sibTrans" cxnId="{A826BE5E-12BA-482E-AC69-0CBA684E337A}">
      <dgm:prSet/>
      <dgm:spPr/>
      <dgm:t>
        <a:bodyPr/>
        <a:lstStyle/>
        <a:p>
          <a:endParaRPr lang="ru-RU" sz="1400"/>
        </a:p>
      </dgm:t>
    </dgm:pt>
    <dgm:pt modelId="{43475D0E-6B42-4915-9D80-A8154184D4D9}" type="parTrans" cxnId="{A826BE5E-12BA-482E-AC69-0CBA684E337A}">
      <dgm:prSet/>
      <dgm:spPr/>
      <dgm:t>
        <a:bodyPr/>
        <a:lstStyle/>
        <a:p>
          <a:endParaRPr lang="ru-RU" sz="1400"/>
        </a:p>
      </dgm:t>
    </dgm:pt>
    <dgm:pt modelId="{63BE669A-48A9-4823-827F-276D6CF3F7D5}">
      <dgm:prSet custT="1"/>
      <dgm:spPr/>
      <dgm:t>
        <a:bodyPr/>
        <a:lstStyle/>
        <a:p>
          <a:pPr marL="114300" indent="0" algn="l"/>
          <a:endParaRPr lang="ru-RU" sz="1400" b="0" dirty="0">
            <a:solidFill>
              <a:schemeClr val="tx1"/>
            </a:solidFill>
          </a:endParaRPr>
        </a:p>
      </dgm:t>
    </dgm:pt>
    <dgm:pt modelId="{9729A07D-EE26-443B-A3AF-2D3EFF1D944B}" type="sibTrans" cxnId="{976D2EFB-6A71-4FDD-BEA4-22F45D765C34}">
      <dgm:prSet/>
      <dgm:spPr/>
      <dgm:t>
        <a:bodyPr/>
        <a:lstStyle/>
        <a:p>
          <a:endParaRPr lang="ru-RU" sz="1400"/>
        </a:p>
      </dgm:t>
    </dgm:pt>
    <dgm:pt modelId="{A89388A8-1E6E-417A-8F01-FD9C26AE0B67}" type="parTrans" cxnId="{976D2EFB-6A71-4FDD-BEA4-22F45D765C34}">
      <dgm:prSet/>
      <dgm:spPr/>
      <dgm:t>
        <a:bodyPr/>
        <a:lstStyle/>
        <a:p>
          <a:endParaRPr lang="ru-RU" sz="1400"/>
        </a:p>
      </dgm:t>
    </dgm:pt>
    <dgm:pt modelId="{851E1823-A97F-40CC-BE6B-5FFD23309CF9}">
      <dgm:prSet custT="1"/>
      <dgm:spPr/>
      <dgm:t>
        <a:bodyPr/>
        <a:lstStyle/>
        <a:p>
          <a:pPr marL="114300" indent="0" algn="l"/>
          <a:endParaRPr lang="ru-RU" sz="1400" b="0" dirty="0">
            <a:solidFill>
              <a:schemeClr val="tx1"/>
            </a:solidFill>
          </a:endParaRPr>
        </a:p>
      </dgm:t>
    </dgm:pt>
    <dgm:pt modelId="{CFA06AE3-66EB-4CC4-A949-526296E4F7E9}" type="sibTrans" cxnId="{AB1FD820-ADC4-40B7-82E0-21EACF39FB69}">
      <dgm:prSet/>
      <dgm:spPr/>
      <dgm:t>
        <a:bodyPr/>
        <a:lstStyle/>
        <a:p>
          <a:endParaRPr lang="ru-RU" sz="1400"/>
        </a:p>
      </dgm:t>
    </dgm:pt>
    <dgm:pt modelId="{2C8C3455-8B06-4CF5-8CBD-9E9D6C80D445}" type="parTrans" cxnId="{AB1FD820-ADC4-40B7-82E0-21EACF39FB69}">
      <dgm:prSet/>
      <dgm:spPr/>
      <dgm:t>
        <a:bodyPr/>
        <a:lstStyle/>
        <a:p>
          <a:endParaRPr lang="ru-RU" sz="1400"/>
        </a:p>
      </dgm:t>
    </dgm:pt>
    <dgm:pt modelId="{D66B9ECF-351F-4E38-BADA-79AAE6FB3102}">
      <dgm:prSet custT="1"/>
      <dgm:spPr/>
      <dgm:t>
        <a:bodyPr/>
        <a:lstStyle/>
        <a:p>
          <a:endParaRPr lang="ru-RU" sz="1800" dirty="0" smtClean="0"/>
        </a:p>
      </dgm:t>
    </dgm:pt>
    <dgm:pt modelId="{663B098A-2C58-4943-B59F-D948F81DDBD0}" type="parTrans" cxnId="{5B21ACD6-E2D1-45F1-9136-B3F7731CBF57}">
      <dgm:prSet/>
      <dgm:spPr/>
      <dgm:t>
        <a:bodyPr/>
        <a:lstStyle/>
        <a:p>
          <a:endParaRPr lang="ru-RU"/>
        </a:p>
      </dgm:t>
    </dgm:pt>
    <dgm:pt modelId="{B1E37B5E-F15A-443E-A3B7-F5F76897E4C4}" type="sibTrans" cxnId="{5B21ACD6-E2D1-45F1-9136-B3F7731CBF57}">
      <dgm:prSet/>
      <dgm:spPr/>
      <dgm:t>
        <a:bodyPr/>
        <a:lstStyle/>
        <a:p>
          <a:endParaRPr lang="ru-RU"/>
        </a:p>
      </dgm:t>
    </dgm:pt>
    <dgm:pt modelId="{4B8051EF-C3F6-4438-94E9-304DF92B20C5}" type="pres">
      <dgm:prSet presAssocID="{ED38445A-4966-496D-999F-59201D013D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6AC49-FC0E-429B-ACA9-A6BA8DC8E21E}" type="pres">
      <dgm:prSet presAssocID="{15605F0D-263C-4947-9C1D-AF7802870DD4}" presName="composite" presStyleCnt="0"/>
      <dgm:spPr/>
      <dgm:t>
        <a:bodyPr/>
        <a:lstStyle/>
        <a:p>
          <a:endParaRPr lang="ru-RU"/>
        </a:p>
      </dgm:t>
    </dgm:pt>
    <dgm:pt modelId="{41323CF7-1B38-4A95-9B60-BC834B633FA6}" type="pres">
      <dgm:prSet presAssocID="{15605F0D-263C-4947-9C1D-AF7802870DD4}" presName="parTx" presStyleLbl="alignNode1" presStyleIdx="0" presStyleCnt="3" custScaleX="105528" custScaleY="142473" custLinFactNeighborX="-89" custLinFactNeighborY="-1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7A852-D417-47D6-85C8-59742D2A84A9}" type="pres">
      <dgm:prSet presAssocID="{15605F0D-263C-4947-9C1D-AF7802870DD4}" presName="desTx" presStyleLbl="alignAccFollowNode1" presStyleIdx="0" presStyleCnt="3" custScaleX="106078" custLinFactNeighborX="-3737" custLinFactNeighborY="8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97376-4FAE-4FAC-8DEF-F3A9124BFD1C}" type="pres">
      <dgm:prSet presAssocID="{367412EB-E3EF-4173-A610-44EC18B2E806}" presName="space" presStyleCnt="0"/>
      <dgm:spPr/>
      <dgm:t>
        <a:bodyPr/>
        <a:lstStyle/>
        <a:p>
          <a:endParaRPr lang="ru-RU"/>
        </a:p>
      </dgm:t>
    </dgm:pt>
    <dgm:pt modelId="{B5EB6DEB-C23E-4D7B-8981-D469F586CE12}" type="pres">
      <dgm:prSet presAssocID="{58C09AD6-DF57-47A8-B58D-DC2777BC193B}" presName="composite" presStyleCnt="0"/>
      <dgm:spPr/>
      <dgm:t>
        <a:bodyPr/>
        <a:lstStyle/>
        <a:p>
          <a:endParaRPr lang="ru-RU"/>
        </a:p>
      </dgm:t>
    </dgm:pt>
    <dgm:pt modelId="{F43559B9-FFB2-425B-8C52-1AD0457DE982}" type="pres">
      <dgm:prSet presAssocID="{58C09AD6-DF57-47A8-B58D-DC2777BC193B}" presName="parTx" presStyleLbl="alignNode1" presStyleIdx="1" presStyleCnt="3" custScaleX="122476" custScaleY="1339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1D6CF-3117-4FF7-B2CB-83CCF7479476}" type="pres">
      <dgm:prSet presAssocID="{58C09AD6-DF57-47A8-B58D-DC2777BC193B}" presName="desTx" presStyleLbl="alignAccFollowNode1" presStyleIdx="1" presStyleCnt="3" custScaleX="120470" custScaleY="99799" custLinFactNeighborX="-1821" custLinFactNeighborY="8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5DE24-1A71-4113-B024-03B01CB74B6A}" type="pres">
      <dgm:prSet presAssocID="{29522C6A-5D27-49F2-9ACC-199745A540C1}" presName="space" presStyleCnt="0"/>
      <dgm:spPr/>
      <dgm:t>
        <a:bodyPr/>
        <a:lstStyle/>
        <a:p>
          <a:endParaRPr lang="ru-RU"/>
        </a:p>
      </dgm:t>
    </dgm:pt>
    <dgm:pt modelId="{8FD0148B-961E-4D56-8429-2926E7E70F19}" type="pres">
      <dgm:prSet presAssocID="{E5319E15-27B6-4DA0-AEA5-540AB1D73940}" presName="composite" presStyleCnt="0"/>
      <dgm:spPr/>
      <dgm:t>
        <a:bodyPr/>
        <a:lstStyle/>
        <a:p>
          <a:endParaRPr lang="ru-RU"/>
        </a:p>
      </dgm:t>
    </dgm:pt>
    <dgm:pt modelId="{18AACAFE-36EF-4EBC-A414-DDD71E1E92B5}" type="pres">
      <dgm:prSet presAssocID="{E5319E15-27B6-4DA0-AEA5-540AB1D73940}" presName="parTx" presStyleLbl="alignNode1" presStyleIdx="2" presStyleCnt="3" custScaleX="118142" custScaleY="136018" custLinFactNeighborX="-2852" custLinFactNeighborY="-4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E8F96-A29D-44A3-892A-650045776250}" type="pres">
      <dgm:prSet presAssocID="{E5319E15-27B6-4DA0-AEA5-540AB1D73940}" presName="desTx" presStyleLbl="alignAccFollowNode1" presStyleIdx="2" presStyleCnt="3" custScaleX="117296" custScaleY="101340" custLinFactNeighborX="-160" custLinFactNeighborY="8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2E79B-FCEC-4224-B6DC-A37817EF5FEA}" type="presOf" srcId="{E5319E15-27B6-4DA0-AEA5-540AB1D73940}" destId="{18AACAFE-36EF-4EBC-A414-DDD71E1E92B5}" srcOrd="0" destOrd="0" presId="urn:microsoft.com/office/officeart/2005/8/layout/hList1"/>
    <dgm:cxn modelId="{BA2CC21B-1AC3-4EC5-9073-933619308D85}" srcId="{E5319E15-27B6-4DA0-AEA5-540AB1D73940}" destId="{F671C003-1F76-44E6-817C-FE5DD22D1E75}" srcOrd="0" destOrd="0" parTransId="{148A098E-0987-49D1-A7CC-6768FDF22C83}" sibTransId="{3D1BBE06-6098-426A-AA0F-A1E73B356FA1}"/>
    <dgm:cxn modelId="{5B21ACD6-E2D1-45F1-9136-B3F7731CBF57}" srcId="{15605F0D-263C-4947-9C1D-AF7802870DD4}" destId="{D66B9ECF-351F-4E38-BADA-79AAE6FB3102}" srcOrd="1" destOrd="0" parTransId="{663B098A-2C58-4943-B59F-D948F81DDBD0}" sibTransId="{B1E37B5E-F15A-443E-A3B7-F5F76897E4C4}"/>
    <dgm:cxn modelId="{87FE0E8E-E6D2-4384-A222-6573E05AB6BC}" type="presOf" srcId="{253F90CC-5CF8-46AE-9BF1-4CE704277C11}" destId="{4FD1D6CF-3117-4FF7-B2CB-83CCF7479476}" srcOrd="0" destOrd="1" presId="urn:microsoft.com/office/officeart/2005/8/layout/hList1"/>
    <dgm:cxn modelId="{D50597BC-D7C1-43C6-8B33-B34F689AE6B9}" type="presOf" srcId="{58C09AD6-DF57-47A8-B58D-DC2777BC193B}" destId="{F43559B9-FFB2-425B-8C52-1AD0457DE982}" srcOrd="0" destOrd="0" presId="urn:microsoft.com/office/officeart/2005/8/layout/hList1"/>
    <dgm:cxn modelId="{97B22310-DF29-4E75-B56C-CEA02F3B8230}" type="presOf" srcId="{9C167F3A-39C9-418D-8263-5D235ED2318B}" destId="{3F7E8F96-A29D-44A3-892A-650045776250}" srcOrd="0" destOrd="1" presId="urn:microsoft.com/office/officeart/2005/8/layout/hList1"/>
    <dgm:cxn modelId="{CC006BB3-2C89-4FD5-B26A-B192967F30DF}" type="presOf" srcId="{851E1823-A97F-40CC-BE6B-5FFD23309CF9}" destId="{90A7A852-D417-47D6-85C8-59742D2A84A9}" srcOrd="0" destOrd="3" presId="urn:microsoft.com/office/officeart/2005/8/layout/hList1"/>
    <dgm:cxn modelId="{CCD3133E-BB74-4493-AE95-10A660842BBE}" srcId="{15605F0D-263C-4947-9C1D-AF7802870DD4}" destId="{24F1F57A-FF38-4A85-A78D-E5F062D6C610}" srcOrd="0" destOrd="0" parTransId="{17345C76-D354-434C-915B-7376FEF25823}" sibTransId="{ED509ACD-E93E-4ADA-8589-C8FD912B830A}"/>
    <dgm:cxn modelId="{ABF42E41-8706-436D-B0B4-A92681AA0B82}" srcId="{ED38445A-4966-496D-999F-59201D013D35}" destId="{E5319E15-27B6-4DA0-AEA5-540AB1D73940}" srcOrd="2" destOrd="0" parTransId="{5E02FC27-053B-4EF8-938A-E4CD270C31FB}" sibTransId="{42BE83FB-4380-444D-9615-D79F9524E648}"/>
    <dgm:cxn modelId="{ED069AAA-B25B-4533-B733-AAADCAD05484}" type="presOf" srcId="{24F1F57A-FF38-4A85-A78D-E5F062D6C610}" destId="{90A7A852-D417-47D6-85C8-59742D2A84A9}" srcOrd="0" destOrd="0" presId="urn:microsoft.com/office/officeart/2005/8/layout/hList1"/>
    <dgm:cxn modelId="{E07EE5D1-E437-4F1A-8F0C-9C06BFD0A116}" srcId="{ED38445A-4966-496D-999F-59201D013D35}" destId="{15605F0D-263C-4947-9C1D-AF7802870DD4}" srcOrd="0" destOrd="0" parTransId="{3E6504ED-8FA0-408C-AEFE-3BAF33CDF355}" sibTransId="{367412EB-E3EF-4173-A610-44EC18B2E806}"/>
    <dgm:cxn modelId="{1DABCB60-8C94-4082-880C-4FEA7EA8C074}" type="presOf" srcId="{63BE669A-48A9-4823-827F-276D6CF3F7D5}" destId="{90A7A852-D417-47D6-85C8-59742D2A84A9}" srcOrd="0" destOrd="4" presId="urn:microsoft.com/office/officeart/2005/8/layout/hList1"/>
    <dgm:cxn modelId="{24553821-7252-4B26-8837-D359D285416E}" srcId="{E5319E15-27B6-4DA0-AEA5-540AB1D73940}" destId="{9C167F3A-39C9-418D-8263-5D235ED2318B}" srcOrd="1" destOrd="0" parTransId="{EB78A519-FA87-4D8C-A162-B79E9030CD1F}" sibTransId="{9A91B5FC-EAE7-42FD-8C63-F7A57F139AFF}"/>
    <dgm:cxn modelId="{967B5F37-F3B1-447C-9EAA-51C64D8A1D10}" type="presOf" srcId="{ED38445A-4966-496D-999F-59201D013D35}" destId="{4B8051EF-C3F6-4438-94E9-304DF92B20C5}" srcOrd="0" destOrd="0" presId="urn:microsoft.com/office/officeart/2005/8/layout/hList1"/>
    <dgm:cxn modelId="{6E63380C-18DA-4365-B272-A952B9427EBF}" srcId="{E5319E15-27B6-4DA0-AEA5-540AB1D73940}" destId="{DC82F442-7A83-4622-AE12-350F6197393C}" srcOrd="2" destOrd="0" parTransId="{D60AD077-19E0-4F97-A6AA-369B93B72C97}" sibTransId="{D26A7223-5C18-43D6-B6F0-F6AF840F032A}"/>
    <dgm:cxn modelId="{75F27B97-6012-4894-912D-DBD0E15C625A}" srcId="{58C09AD6-DF57-47A8-B58D-DC2777BC193B}" destId="{253F90CC-5CF8-46AE-9BF1-4CE704277C11}" srcOrd="1" destOrd="0" parTransId="{9396390B-D98E-46CB-ABA1-24912FBD8A6F}" sibTransId="{70DB09B6-3437-47B4-9F37-EF870BDCF3B0}"/>
    <dgm:cxn modelId="{92FCFF87-58CC-449E-8B89-12B05636119B}" srcId="{15605F0D-263C-4947-9C1D-AF7802870DD4}" destId="{CD02ADFD-3C52-4ABE-BDDE-7CD9A1BCECDB}" srcOrd="2" destOrd="0" parTransId="{30A784EC-E73A-40E9-A333-36B37C51DD41}" sibTransId="{81CAB395-A278-4093-823A-2BF8496E3B94}"/>
    <dgm:cxn modelId="{9E33A5D3-F804-4A40-AF64-0CDD907D1351}" type="presOf" srcId="{CD02ADFD-3C52-4ABE-BDDE-7CD9A1BCECDB}" destId="{90A7A852-D417-47D6-85C8-59742D2A84A9}" srcOrd="0" destOrd="2" presId="urn:microsoft.com/office/officeart/2005/8/layout/hList1"/>
    <dgm:cxn modelId="{A826BE5E-12BA-482E-AC69-0CBA684E337A}" srcId="{ED38445A-4966-496D-999F-59201D013D35}" destId="{58C09AD6-DF57-47A8-B58D-DC2777BC193B}" srcOrd="1" destOrd="0" parTransId="{43475D0E-6B42-4915-9D80-A8154184D4D9}" sibTransId="{29522C6A-5D27-49F2-9ACC-199745A540C1}"/>
    <dgm:cxn modelId="{000EE4AB-68A7-44BC-96C4-BF7EDE087123}" type="presOf" srcId="{15605F0D-263C-4947-9C1D-AF7802870DD4}" destId="{41323CF7-1B38-4A95-9B60-BC834B633FA6}" srcOrd="0" destOrd="0" presId="urn:microsoft.com/office/officeart/2005/8/layout/hList1"/>
    <dgm:cxn modelId="{976D2EFB-6A71-4FDD-BEA4-22F45D765C34}" srcId="{15605F0D-263C-4947-9C1D-AF7802870DD4}" destId="{63BE669A-48A9-4823-827F-276D6CF3F7D5}" srcOrd="4" destOrd="0" parTransId="{A89388A8-1E6E-417A-8F01-FD9C26AE0B67}" sibTransId="{9729A07D-EE26-443B-A3AF-2D3EFF1D944B}"/>
    <dgm:cxn modelId="{A0324A0E-C983-4B50-9AA1-17BA82EF936C}" type="presOf" srcId="{D66B9ECF-351F-4E38-BADA-79AAE6FB3102}" destId="{90A7A852-D417-47D6-85C8-59742D2A84A9}" srcOrd="0" destOrd="1" presId="urn:microsoft.com/office/officeart/2005/8/layout/hList1"/>
    <dgm:cxn modelId="{AB1FD820-ADC4-40B7-82E0-21EACF39FB69}" srcId="{15605F0D-263C-4947-9C1D-AF7802870DD4}" destId="{851E1823-A97F-40CC-BE6B-5FFD23309CF9}" srcOrd="3" destOrd="0" parTransId="{2C8C3455-8B06-4CF5-8CBD-9E9D6C80D445}" sibTransId="{CFA06AE3-66EB-4CC4-A949-526296E4F7E9}"/>
    <dgm:cxn modelId="{172F4278-C9F4-4DB6-B455-2A402D2BCBD9}" type="presOf" srcId="{F671C003-1F76-44E6-817C-FE5DD22D1E75}" destId="{3F7E8F96-A29D-44A3-892A-650045776250}" srcOrd="0" destOrd="0" presId="urn:microsoft.com/office/officeart/2005/8/layout/hList1"/>
    <dgm:cxn modelId="{21299B93-EB0B-4661-9DF7-876907BE88A5}" srcId="{58C09AD6-DF57-47A8-B58D-DC2777BC193B}" destId="{2C4DCBDC-B82B-487D-952E-91A49A23CBC3}" srcOrd="0" destOrd="0" parTransId="{E0EFD6FF-EC59-4F53-933D-6EF9A2FFC000}" sibTransId="{CA0A966A-E48A-4D3B-AAD7-94C43E80FB59}"/>
    <dgm:cxn modelId="{C3A52396-86CE-4A85-AD95-58AF5DDD0BFD}" type="presOf" srcId="{2C4DCBDC-B82B-487D-952E-91A49A23CBC3}" destId="{4FD1D6CF-3117-4FF7-B2CB-83CCF7479476}" srcOrd="0" destOrd="0" presId="urn:microsoft.com/office/officeart/2005/8/layout/hList1"/>
    <dgm:cxn modelId="{13043CFF-FC66-448C-9AFB-786C49E08096}" type="presOf" srcId="{DC82F442-7A83-4622-AE12-350F6197393C}" destId="{3F7E8F96-A29D-44A3-892A-650045776250}" srcOrd="0" destOrd="2" presId="urn:microsoft.com/office/officeart/2005/8/layout/hList1"/>
    <dgm:cxn modelId="{0DB9FD87-22F4-4C25-B3A5-14B2BF6508A2}" type="presParOf" srcId="{4B8051EF-C3F6-4438-94E9-304DF92B20C5}" destId="{A006AC49-FC0E-429B-ACA9-A6BA8DC8E21E}" srcOrd="0" destOrd="0" presId="urn:microsoft.com/office/officeart/2005/8/layout/hList1"/>
    <dgm:cxn modelId="{91F4A33A-6635-4170-9D3D-B976A2669B15}" type="presParOf" srcId="{A006AC49-FC0E-429B-ACA9-A6BA8DC8E21E}" destId="{41323CF7-1B38-4A95-9B60-BC834B633FA6}" srcOrd="0" destOrd="0" presId="urn:microsoft.com/office/officeart/2005/8/layout/hList1"/>
    <dgm:cxn modelId="{4B90E87C-0DB4-47E9-BBE3-5CBD9DED79DC}" type="presParOf" srcId="{A006AC49-FC0E-429B-ACA9-A6BA8DC8E21E}" destId="{90A7A852-D417-47D6-85C8-59742D2A84A9}" srcOrd="1" destOrd="0" presId="urn:microsoft.com/office/officeart/2005/8/layout/hList1"/>
    <dgm:cxn modelId="{84443F69-1B8D-4262-9E0E-DF001708531B}" type="presParOf" srcId="{4B8051EF-C3F6-4438-94E9-304DF92B20C5}" destId="{9DC97376-4FAE-4FAC-8DEF-F3A9124BFD1C}" srcOrd="1" destOrd="0" presId="urn:microsoft.com/office/officeart/2005/8/layout/hList1"/>
    <dgm:cxn modelId="{1C5EC98B-81FF-4F2E-AE8D-991F282740F9}" type="presParOf" srcId="{4B8051EF-C3F6-4438-94E9-304DF92B20C5}" destId="{B5EB6DEB-C23E-4D7B-8981-D469F586CE12}" srcOrd="2" destOrd="0" presId="urn:microsoft.com/office/officeart/2005/8/layout/hList1"/>
    <dgm:cxn modelId="{6C0C7B4B-9002-4EF3-AFD1-5F7E9914B88C}" type="presParOf" srcId="{B5EB6DEB-C23E-4D7B-8981-D469F586CE12}" destId="{F43559B9-FFB2-425B-8C52-1AD0457DE982}" srcOrd="0" destOrd="0" presId="urn:microsoft.com/office/officeart/2005/8/layout/hList1"/>
    <dgm:cxn modelId="{20BA4394-FA89-4104-98D9-DCD45080AC78}" type="presParOf" srcId="{B5EB6DEB-C23E-4D7B-8981-D469F586CE12}" destId="{4FD1D6CF-3117-4FF7-B2CB-83CCF7479476}" srcOrd="1" destOrd="0" presId="urn:microsoft.com/office/officeart/2005/8/layout/hList1"/>
    <dgm:cxn modelId="{F297112B-1A51-4955-83C4-385563F6743F}" type="presParOf" srcId="{4B8051EF-C3F6-4438-94E9-304DF92B20C5}" destId="{F5D5DE24-1A71-4113-B024-03B01CB74B6A}" srcOrd="3" destOrd="0" presId="urn:microsoft.com/office/officeart/2005/8/layout/hList1"/>
    <dgm:cxn modelId="{0A726986-BF19-40CD-BFE8-93316A0B5C38}" type="presParOf" srcId="{4B8051EF-C3F6-4438-94E9-304DF92B20C5}" destId="{8FD0148B-961E-4D56-8429-2926E7E70F19}" srcOrd="4" destOrd="0" presId="urn:microsoft.com/office/officeart/2005/8/layout/hList1"/>
    <dgm:cxn modelId="{037F0825-8762-48B2-BD1B-53A1F3E64E82}" type="presParOf" srcId="{8FD0148B-961E-4D56-8429-2926E7E70F19}" destId="{18AACAFE-36EF-4EBC-A414-DDD71E1E92B5}" srcOrd="0" destOrd="0" presId="urn:microsoft.com/office/officeart/2005/8/layout/hList1"/>
    <dgm:cxn modelId="{E4F64DCF-A348-4D6B-BDD6-F7B58F378A9A}" type="presParOf" srcId="{8FD0148B-961E-4D56-8429-2926E7E70F19}" destId="{3F7E8F96-A29D-44A3-892A-6500457762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40566-8B1B-4037-9BD2-C42FF67CA318}" type="doc">
      <dgm:prSet loTypeId="urn:microsoft.com/office/officeart/2005/8/layout/default#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9B85958-E48B-4AA3-8B47-23132885139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Первичное выявление детей из группы высокого суицидального риска и выраженной социально-психологической </a:t>
          </a:r>
          <a:r>
            <a:rPr lang="ru-RU" sz="1600" dirty="0" err="1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дезадаптации</a:t>
          </a:r>
          <a:r>
            <a:rPr lang="ru-RU" sz="1600" dirty="0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для своевременного направления их специалистам</a:t>
          </a:r>
          <a:endParaRPr lang="ru-RU" sz="1600" dirty="0">
            <a:solidFill>
              <a:srgbClr val="002A00"/>
            </a:solidFill>
          </a:endParaRPr>
        </a:p>
      </dgm:t>
    </dgm:pt>
    <dgm:pt modelId="{5B2CE437-0C07-48B8-8AC6-323CAB598DD7}" type="parTrans" cxnId="{3AEADAC5-B42C-49E6-B842-DD43F0E5D5C6}">
      <dgm:prSet/>
      <dgm:spPr/>
      <dgm:t>
        <a:bodyPr/>
        <a:lstStyle/>
        <a:p>
          <a:endParaRPr lang="ru-RU"/>
        </a:p>
      </dgm:t>
    </dgm:pt>
    <dgm:pt modelId="{0C87C464-61B6-4FA9-9A5C-CE4E52AB8BCE}" type="sibTrans" cxnId="{3AEADAC5-B42C-49E6-B842-DD43F0E5D5C6}">
      <dgm:prSet/>
      <dgm:spPr/>
      <dgm:t>
        <a:bodyPr/>
        <a:lstStyle/>
        <a:p>
          <a:endParaRPr lang="ru-RU"/>
        </a:p>
      </dgm:t>
    </dgm:pt>
    <dgm:pt modelId="{481F4704-6E7E-4480-80DA-0251462EFB0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Информирование обучающихся о возможностях получения психологической и иной помощи в трудных жизненных ситуациях</a:t>
          </a:r>
          <a:endParaRPr lang="ru-RU" sz="1600" dirty="0">
            <a:solidFill>
              <a:srgbClr val="002A00"/>
            </a:solidFill>
          </a:endParaRPr>
        </a:p>
      </dgm:t>
    </dgm:pt>
    <dgm:pt modelId="{91B2A461-1458-4543-BCB8-9E07E5571DD0}" type="parTrans" cxnId="{A8E535C2-E279-497F-AA0D-2C6241F9D8A3}">
      <dgm:prSet/>
      <dgm:spPr/>
      <dgm:t>
        <a:bodyPr/>
        <a:lstStyle/>
        <a:p>
          <a:endParaRPr lang="ru-RU"/>
        </a:p>
      </dgm:t>
    </dgm:pt>
    <dgm:pt modelId="{A4E01A86-B6B2-4C43-93D0-211BF6069386}" type="sibTrans" cxnId="{A8E535C2-E279-497F-AA0D-2C6241F9D8A3}">
      <dgm:prSet/>
      <dgm:spPr/>
      <dgm:t>
        <a:bodyPr/>
        <a:lstStyle/>
        <a:p>
          <a:endParaRPr lang="ru-RU"/>
        </a:p>
      </dgm:t>
    </dgm:pt>
    <dgm:pt modelId="{78701CA8-8FB2-4BB2-8457-F09DF9E70D1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Информирование родителей об особенностях протекания возрастных кризисов. Информирование о наличии организаций для получения психологической и иной помощи в трудных жизненных ситуациях</a:t>
          </a:r>
          <a:endParaRPr lang="ru-RU" sz="1600" dirty="0">
            <a:solidFill>
              <a:srgbClr val="002A00"/>
            </a:solidFill>
          </a:endParaRPr>
        </a:p>
      </dgm:t>
    </dgm:pt>
    <dgm:pt modelId="{1303C56F-AEC7-463A-AD2A-2FB12862548E}" type="parTrans" cxnId="{F7E5A15A-EFD7-4734-833D-37E6EB181BAE}">
      <dgm:prSet/>
      <dgm:spPr/>
      <dgm:t>
        <a:bodyPr/>
        <a:lstStyle/>
        <a:p>
          <a:endParaRPr lang="ru-RU"/>
        </a:p>
      </dgm:t>
    </dgm:pt>
    <dgm:pt modelId="{5F382B00-24C7-4FAC-A99F-9619BE6B6D7A}" type="sibTrans" cxnId="{F7E5A15A-EFD7-4734-833D-37E6EB181BAE}">
      <dgm:prSet/>
      <dgm:spPr/>
      <dgm:t>
        <a:bodyPr/>
        <a:lstStyle/>
        <a:p>
          <a:endParaRPr lang="ru-RU"/>
        </a:p>
      </dgm:t>
    </dgm:pt>
    <dgm:pt modelId="{8F9E4A81-9874-458C-8EB4-089D5A4F2405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Сплочение классного коллектива через совместную деятельность. Поддержание благоприятной психологической атмосферы в классе</a:t>
          </a:r>
          <a:endParaRPr lang="ru-RU" sz="1600" dirty="0">
            <a:solidFill>
              <a:srgbClr val="002A00"/>
            </a:solidFill>
          </a:endParaRPr>
        </a:p>
      </dgm:t>
    </dgm:pt>
    <dgm:pt modelId="{7879B427-6BCF-4A8B-9EEE-126E5658594A}" type="parTrans" cxnId="{DAB1C6BD-47F5-42D2-AC26-F6F22B43E1FC}">
      <dgm:prSet/>
      <dgm:spPr/>
      <dgm:t>
        <a:bodyPr/>
        <a:lstStyle/>
        <a:p>
          <a:endParaRPr lang="ru-RU"/>
        </a:p>
      </dgm:t>
    </dgm:pt>
    <dgm:pt modelId="{3DA207CC-683C-4F5A-AE26-8A5E1A59C127}" type="sibTrans" cxnId="{DAB1C6BD-47F5-42D2-AC26-F6F22B43E1FC}">
      <dgm:prSet/>
      <dgm:spPr/>
      <dgm:t>
        <a:bodyPr/>
        <a:lstStyle/>
        <a:p>
          <a:endParaRPr lang="ru-RU"/>
        </a:p>
      </dgm:t>
    </dgm:pt>
    <dgm:pt modelId="{72C9D5E1-CEE4-45DD-8ED4-6F36358FCAD9}" type="pres">
      <dgm:prSet presAssocID="{02640566-8B1B-4037-9BD2-C42FF67CA3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443EE-493D-40EC-BAF5-12111E978335}" type="pres">
      <dgm:prSet presAssocID="{59B85958-E48B-4AA3-8B47-2313288513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E52DB-E0E9-4388-A164-7778689F259B}" type="pres">
      <dgm:prSet presAssocID="{0C87C464-61B6-4FA9-9A5C-CE4E52AB8BCE}" presName="sibTrans" presStyleCnt="0"/>
      <dgm:spPr/>
    </dgm:pt>
    <dgm:pt modelId="{64DDE2F1-70BB-4398-BF9C-169D4CBC88B7}" type="pres">
      <dgm:prSet presAssocID="{481F4704-6E7E-4480-80DA-0251462EFB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2F146-C59F-445F-AB2A-06CA9846654F}" type="pres">
      <dgm:prSet presAssocID="{A4E01A86-B6B2-4C43-93D0-211BF6069386}" presName="sibTrans" presStyleCnt="0"/>
      <dgm:spPr/>
    </dgm:pt>
    <dgm:pt modelId="{DE270D03-6FE8-4E97-BA76-ABF1D02C54D1}" type="pres">
      <dgm:prSet presAssocID="{78701CA8-8FB2-4BB2-8457-F09DF9E70D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DE628-5DA7-40F4-8B55-CDA57E967251}" type="pres">
      <dgm:prSet presAssocID="{5F382B00-24C7-4FAC-A99F-9619BE6B6D7A}" presName="sibTrans" presStyleCnt="0"/>
      <dgm:spPr/>
    </dgm:pt>
    <dgm:pt modelId="{7553DAA2-C809-487D-836D-9C1D37F87DF8}" type="pres">
      <dgm:prSet presAssocID="{8F9E4A81-9874-458C-8EB4-089D5A4F24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13040C-B2AE-4F44-9764-9ABDEF52AE23}" type="presOf" srcId="{8F9E4A81-9874-458C-8EB4-089D5A4F2405}" destId="{7553DAA2-C809-487D-836D-9C1D37F87DF8}" srcOrd="0" destOrd="0" presId="urn:microsoft.com/office/officeart/2005/8/layout/default#2"/>
    <dgm:cxn modelId="{F7E5A15A-EFD7-4734-833D-37E6EB181BAE}" srcId="{02640566-8B1B-4037-9BD2-C42FF67CA318}" destId="{78701CA8-8FB2-4BB2-8457-F09DF9E70D1F}" srcOrd="2" destOrd="0" parTransId="{1303C56F-AEC7-463A-AD2A-2FB12862548E}" sibTransId="{5F382B00-24C7-4FAC-A99F-9619BE6B6D7A}"/>
    <dgm:cxn modelId="{DAB1C6BD-47F5-42D2-AC26-F6F22B43E1FC}" srcId="{02640566-8B1B-4037-9BD2-C42FF67CA318}" destId="{8F9E4A81-9874-458C-8EB4-089D5A4F2405}" srcOrd="3" destOrd="0" parTransId="{7879B427-6BCF-4A8B-9EEE-126E5658594A}" sibTransId="{3DA207CC-683C-4F5A-AE26-8A5E1A59C127}"/>
    <dgm:cxn modelId="{43F5DA8C-B6FE-4C33-ABF4-314E86EEFD1B}" type="presOf" srcId="{59B85958-E48B-4AA3-8B47-231328851394}" destId="{FA3443EE-493D-40EC-BAF5-12111E978335}" srcOrd="0" destOrd="0" presId="urn:microsoft.com/office/officeart/2005/8/layout/default#2"/>
    <dgm:cxn modelId="{C57685CC-F03F-4029-9FE2-02BD70320DF9}" type="presOf" srcId="{78701CA8-8FB2-4BB2-8457-F09DF9E70D1F}" destId="{DE270D03-6FE8-4E97-BA76-ABF1D02C54D1}" srcOrd="0" destOrd="0" presId="urn:microsoft.com/office/officeart/2005/8/layout/default#2"/>
    <dgm:cxn modelId="{A8E535C2-E279-497F-AA0D-2C6241F9D8A3}" srcId="{02640566-8B1B-4037-9BD2-C42FF67CA318}" destId="{481F4704-6E7E-4480-80DA-0251462EFB02}" srcOrd="1" destOrd="0" parTransId="{91B2A461-1458-4543-BCB8-9E07E5571DD0}" sibTransId="{A4E01A86-B6B2-4C43-93D0-211BF6069386}"/>
    <dgm:cxn modelId="{3AEADAC5-B42C-49E6-B842-DD43F0E5D5C6}" srcId="{02640566-8B1B-4037-9BD2-C42FF67CA318}" destId="{59B85958-E48B-4AA3-8B47-231328851394}" srcOrd="0" destOrd="0" parTransId="{5B2CE437-0C07-48B8-8AC6-323CAB598DD7}" sibTransId="{0C87C464-61B6-4FA9-9A5C-CE4E52AB8BCE}"/>
    <dgm:cxn modelId="{FF6619BC-C576-4C63-84C5-7A715EAF8AD5}" type="presOf" srcId="{02640566-8B1B-4037-9BD2-C42FF67CA318}" destId="{72C9D5E1-CEE4-45DD-8ED4-6F36358FCAD9}" srcOrd="0" destOrd="0" presId="urn:microsoft.com/office/officeart/2005/8/layout/default#2"/>
    <dgm:cxn modelId="{DEE3F977-44B4-449F-8502-D23C584186E1}" type="presOf" srcId="{481F4704-6E7E-4480-80DA-0251462EFB02}" destId="{64DDE2F1-70BB-4398-BF9C-169D4CBC88B7}" srcOrd="0" destOrd="0" presId="urn:microsoft.com/office/officeart/2005/8/layout/default#2"/>
    <dgm:cxn modelId="{99EDABE2-78D1-45B4-92E1-4E773136D88E}" type="presParOf" srcId="{72C9D5E1-CEE4-45DD-8ED4-6F36358FCAD9}" destId="{FA3443EE-493D-40EC-BAF5-12111E978335}" srcOrd="0" destOrd="0" presId="urn:microsoft.com/office/officeart/2005/8/layout/default#2"/>
    <dgm:cxn modelId="{C479B6C9-BEA1-49D8-915B-85F2E5BE9618}" type="presParOf" srcId="{72C9D5E1-CEE4-45DD-8ED4-6F36358FCAD9}" destId="{271E52DB-E0E9-4388-A164-7778689F259B}" srcOrd="1" destOrd="0" presId="urn:microsoft.com/office/officeart/2005/8/layout/default#2"/>
    <dgm:cxn modelId="{80F9EC3C-56B7-4799-B13A-104094D98904}" type="presParOf" srcId="{72C9D5E1-CEE4-45DD-8ED4-6F36358FCAD9}" destId="{64DDE2F1-70BB-4398-BF9C-169D4CBC88B7}" srcOrd="2" destOrd="0" presId="urn:microsoft.com/office/officeart/2005/8/layout/default#2"/>
    <dgm:cxn modelId="{34A1DE70-8851-4F8F-9DD6-85821EB51D5E}" type="presParOf" srcId="{72C9D5E1-CEE4-45DD-8ED4-6F36358FCAD9}" destId="{A7F2F146-C59F-445F-AB2A-06CA9846654F}" srcOrd="3" destOrd="0" presId="urn:microsoft.com/office/officeart/2005/8/layout/default#2"/>
    <dgm:cxn modelId="{0C1F1F22-694E-43E3-9803-950F3CC15BEF}" type="presParOf" srcId="{72C9D5E1-CEE4-45DD-8ED4-6F36358FCAD9}" destId="{DE270D03-6FE8-4E97-BA76-ABF1D02C54D1}" srcOrd="4" destOrd="0" presId="urn:microsoft.com/office/officeart/2005/8/layout/default#2"/>
    <dgm:cxn modelId="{B715DABC-1C6E-4C83-B324-926399D58296}" type="presParOf" srcId="{72C9D5E1-CEE4-45DD-8ED4-6F36358FCAD9}" destId="{07FDE628-5DA7-40F4-8B55-CDA57E967251}" srcOrd="5" destOrd="0" presId="urn:microsoft.com/office/officeart/2005/8/layout/default#2"/>
    <dgm:cxn modelId="{D3F71457-2EC5-40C0-8C00-47B256ACB252}" type="presParOf" srcId="{72C9D5E1-CEE4-45DD-8ED4-6F36358FCAD9}" destId="{7553DAA2-C809-487D-836D-9C1D37F87DF8}" srcOrd="6" destOrd="0" presId="urn:microsoft.com/office/officeart/2005/8/layout/default#2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  <a:alpha val="62000"/>
          </a:schemeClr>
        </a:gs>
        <a:gs pos="83000">
          <a:schemeClr val="accent1">
            <a:lumMod val="45000"/>
            <a:lumOff val="55000"/>
            <a:alpha val="38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2FCB55-1571-422D-8BE1-D4FE79343141}" type="doc">
      <dgm:prSet loTypeId="urn:microsoft.com/office/officeart/2005/8/layout/hChevron3" loCatId="process" qsTypeId="urn:microsoft.com/office/officeart/2005/8/quickstyle/simple5" qsCatId="simple" csTypeId="urn:microsoft.com/office/officeart/2005/8/colors/accent1_3" csCatId="accent1" phldr="1"/>
      <dgm:spPr/>
    </dgm:pt>
    <dgm:pt modelId="{443875D7-BE22-47EF-A4DF-DDF646B4E07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Оценка ситуации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4B121E7-214A-4A7C-946D-8186F6D3F15D}" type="parTrans" cxnId="{F62EB33B-F013-40A8-BEED-CF37DF41331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DCC388-CB32-42E8-AFE2-1340FDD0DE6C}" type="sibTrans" cxnId="{F62EB33B-F013-40A8-BEED-CF37DF41331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36DADB-E4D3-4965-8977-E2F1FBFA691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Выявление групп риска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93931CB-6B27-4E91-9AE6-8B6F1F9CB66F}" type="parTrans" cxnId="{50ACF424-EBD2-47D0-8E5C-BE4DF2C6E3F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3FFA6B-166B-47E3-9918-F0D3FAC0F496}" type="sibTrans" cxnId="{50ACF424-EBD2-47D0-8E5C-BE4DF2C6E3F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95287D-CB70-41FF-98FD-E33711F4C23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Рекомендации, планирование пролонгированной работы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4593A2F-7D5B-458B-AEF5-19E386CA2647}" type="parTrans" cxnId="{B7ADF018-E9A5-4297-9796-476B7F304D2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EEB811-8796-43A2-9EE2-B6AA5D7782AD}" type="sibTrans" cxnId="{B7ADF018-E9A5-4297-9796-476B7F304D2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A2859A-B039-4070-8D95-37B2B52F453E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Дебрифинг</a:t>
          </a:r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*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B15A1AB-C096-4A1F-BE04-F6F09D1FE022}" type="parTrans" cxnId="{E93D4505-852C-44C1-B589-65C35345A4A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E89D38-ADE8-4467-8E16-3A2DE4AA8A0B}" type="sibTrans" cxnId="{E93D4505-852C-44C1-B589-65C35345A4A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4AB5F5-A95A-4A30-9205-7910CC7A15A7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Индиви-дуальная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помощь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C0B8FA9-7552-40F7-87A3-783304187B32}" type="parTrans" cxnId="{1441654B-40DB-4627-B1A4-47BA3BDD410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D94EDE-D88A-4566-825B-9D7E41C9D971}" type="sibTrans" cxnId="{1441654B-40DB-4627-B1A4-47BA3BDD410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A62018-3A26-4959-A2A5-7C2E3CC12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Сопровождение на траурных мероприятиях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D7ABAD0-505B-4CA5-A864-27F1BCA327D1}" type="parTrans" cxnId="{2F49CC01-CD6C-49F2-8EEA-6713A41E3E1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A6C023-EE74-4DD3-804D-43B416F9C11E}" type="sibTrans" cxnId="{2F49CC01-CD6C-49F2-8EEA-6713A41E3E1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FC663D-E1E1-4EF4-A475-E7D6B64AF97C}" type="pres">
      <dgm:prSet presAssocID="{632FCB55-1571-422D-8BE1-D4FE79343141}" presName="Name0" presStyleCnt="0">
        <dgm:presLayoutVars>
          <dgm:dir/>
          <dgm:resizeHandles val="exact"/>
        </dgm:presLayoutVars>
      </dgm:prSet>
      <dgm:spPr/>
    </dgm:pt>
    <dgm:pt modelId="{DFDED3AD-89C0-4E98-9F7F-D907B47C1092}" type="pres">
      <dgm:prSet presAssocID="{443875D7-BE22-47EF-A4DF-DDF646B4E074}" presName="parTxOnly" presStyleLbl="node1" presStyleIdx="0" presStyleCnt="6" custScaleX="73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B8FC9-DE70-4850-A782-3CD02023EF12}" type="pres">
      <dgm:prSet presAssocID="{77DCC388-CB32-42E8-AFE2-1340FDD0DE6C}" presName="parSpace" presStyleCnt="0"/>
      <dgm:spPr/>
    </dgm:pt>
    <dgm:pt modelId="{24EE64D3-0433-4533-BDF1-65EEAE4D7F8C}" type="pres">
      <dgm:prSet presAssocID="{5536DADB-E4D3-4965-8977-E2F1FBFA691E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28E61-3C9F-435A-B115-8F319041684F}" type="pres">
      <dgm:prSet presAssocID="{5E3FFA6B-166B-47E3-9918-F0D3FAC0F496}" presName="parSpace" presStyleCnt="0"/>
      <dgm:spPr/>
    </dgm:pt>
    <dgm:pt modelId="{4D1C53AE-D39B-4973-94B3-80E5841BB39F}" type="pres">
      <dgm:prSet presAssocID="{79A2859A-B039-4070-8D95-37B2B52F453E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6C8D3-07C2-4070-A37E-F428A41DB8C7}" type="pres">
      <dgm:prSet presAssocID="{72E89D38-ADE8-4467-8E16-3A2DE4AA8A0B}" presName="parSpace" presStyleCnt="0"/>
      <dgm:spPr/>
    </dgm:pt>
    <dgm:pt modelId="{2CBBDB15-67FA-408B-ADC9-C7A0B6B36E87}" type="pres">
      <dgm:prSet presAssocID="{024AB5F5-A95A-4A30-9205-7910CC7A15A7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1D636-A567-4C3C-B637-D4173B50A3E1}" type="pres">
      <dgm:prSet presAssocID="{ECD94EDE-D88A-4566-825B-9D7E41C9D971}" presName="parSpace" presStyleCnt="0"/>
      <dgm:spPr/>
    </dgm:pt>
    <dgm:pt modelId="{125807E8-57F3-48AD-A85D-CF728D943452}" type="pres">
      <dgm:prSet presAssocID="{7BA62018-3A26-4959-A2A5-7C2E3CC12622}" presName="parTxOnly" presStyleLbl="node1" presStyleIdx="4" presStyleCnt="6" custScaleX="111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152A9-4013-415D-93E4-333B4B3EA219}" type="pres">
      <dgm:prSet presAssocID="{94A6C023-EE74-4DD3-804D-43B416F9C11E}" presName="parSpace" presStyleCnt="0"/>
      <dgm:spPr/>
    </dgm:pt>
    <dgm:pt modelId="{49049551-3971-43D5-A329-94415BCFBE50}" type="pres">
      <dgm:prSet presAssocID="{ED95287D-CB70-41FF-98FD-E33711F4C236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59F571-B65B-4BF9-BDAC-D1432F590E0C}" type="presOf" srcId="{7BA62018-3A26-4959-A2A5-7C2E3CC12622}" destId="{125807E8-57F3-48AD-A85D-CF728D943452}" srcOrd="0" destOrd="0" presId="urn:microsoft.com/office/officeart/2005/8/layout/hChevron3"/>
    <dgm:cxn modelId="{F129B403-AEDA-4CFC-8E92-9B744934A884}" type="presOf" srcId="{ED95287D-CB70-41FF-98FD-E33711F4C236}" destId="{49049551-3971-43D5-A329-94415BCFBE50}" srcOrd="0" destOrd="0" presId="urn:microsoft.com/office/officeart/2005/8/layout/hChevron3"/>
    <dgm:cxn modelId="{F62EB33B-F013-40A8-BEED-CF37DF41331E}" srcId="{632FCB55-1571-422D-8BE1-D4FE79343141}" destId="{443875D7-BE22-47EF-A4DF-DDF646B4E074}" srcOrd="0" destOrd="0" parTransId="{04B121E7-214A-4A7C-946D-8186F6D3F15D}" sibTransId="{77DCC388-CB32-42E8-AFE2-1340FDD0DE6C}"/>
    <dgm:cxn modelId="{2F49CC01-CD6C-49F2-8EEA-6713A41E3E1D}" srcId="{632FCB55-1571-422D-8BE1-D4FE79343141}" destId="{7BA62018-3A26-4959-A2A5-7C2E3CC12622}" srcOrd="4" destOrd="0" parTransId="{1D7ABAD0-505B-4CA5-A864-27F1BCA327D1}" sibTransId="{94A6C023-EE74-4DD3-804D-43B416F9C11E}"/>
    <dgm:cxn modelId="{1441654B-40DB-4627-B1A4-47BA3BDD410B}" srcId="{632FCB55-1571-422D-8BE1-D4FE79343141}" destId="{024AB5F5-A95A-4A30-9205-7910CC7A15A7}" srcOrd="3" destOrd="0" parTransId="{3C0B8FA9-7552-40F7-87A3-783304187B32}" sibTransId="{ECD94EDE-D88A-4566-825B-9D7E41C9D971}"/>
    <dgm:cxn modelId="{14A87A56-B130-48E2-87A0-1D17F129A1F4}" type="presOf" srcId="{632FCB55-1571-422D-8BE1-D4FE79343141}" destId="{4EFC663D-E1E1-4EF4-A475-E7D6B64AF97C}" srcOrd="0" destOrd="0" presId="urn:microsoft.com/office/officeart/2005/8/layout/hChevron3"/>
    <dgm:cxn modelId="{50ACF424-EBD2-47D0-8E5C-BE4DF2C6E3FA}" srcId="{632FCB55-1571-422D-8BE1-D4FE79343141}" destId="{5536DADB-E4D3-4965-8977-E2F1FBFA691E}" srcOrd="1" destOrd="0" parTransId="{193931CB-6B27-4E91-9AE6-8B6F1F9CB66F}" sibTransId="{5E3FFA6B-166B-47E3-9918-F0D3FAC0F496}"/>
    <dgm:cxn modelId="{4296C5C7-DFEA-43EB-9212-9A3892414B19}" type="presOf" srcId="{5536DADB-E4D3-4965-8977-E2F1FBFA691E}" destId="{24EE64D3-0433-4533-BDF1-65EEAE4D7F8C}" srcOrd="0" destOrd="0" presId="urn:microsoft.com/office/officeart/2005/8/layout/hChevron3"/>
    <dgm:cxn modelId="{E93D4505-852C-44C1-B589-65C35345A4A1}" srcId="{632FCB55-1571-422D-8BE1-D4FE79343141}" destId="{79A2859A-B039-4070-8D95-37B2B52F453E}" srcOrd="2" destOrd="0" parTransId="{0B15A1AB-C096-4A1F-BE04-F6F09D1FE022}" sibTransId="{72E89D38-ADE8-4467-8E16-3A2DE4AA8A0B}"/>
    <dgm:cxn modelId="{D1C812D0-6679-41ED-915F-EA36B6BBFA40}" type="presOf" srcId="{79A2859A-B039-4070-8D95-37B2B52F453E}" destId="{4D1C53AE-D39B-4973-94B3-80E5841BB39F}" srcOrd="0" destOrd="0" presId="urn:microsoft.com/office/officeart/2005/8/layout/hChevron3"/>
    <dgm:cxn modelId="{350F0A8C-8759-48FC-9C76-12EC62CC988D}" type="presOf" srcId="{443875D7-BE22-47EF-A4DF-DDF646B4E074}" destId="{DFDED3AD-89C0-4E98-9F7F-D907B47C1092}" srcOrd="0" destOrd="0" presId="urn:microsoft.com/office/officeart/2005/8/layout/hChevron3"/>
    <dgm:cxn modelId="{EA097FE8-474F-40C5-8F3B-0EC6A5A2FA28}" type="presOf" srcId="{024AB5F5-A95A-4A30-9205-7910CC7A15A7}" destId="{2CBBDB15-67FA-408B-ADC9-C7A0B6B36E87}" srcOrd="0" destOrd="0" presId="urn:microsoft.com/office/officeart/2005/8/layout/hChevron3"/>
    <dgm:cxn modelId="{B7ADF018-E9A5-4297-9796-476B7F304D2F}" srcId="{632FCB55-1571-422D-8BE1-D4FE79343141}" destId="{ED95287D-CB70-41FF-98FD-E33711F4C236}" srcOrd="5" destOrd="0" parTransId="{A4593A2F-7D5B-458B-AEF5-19E386CA2647}" sibTransId="{8DEEB811-8796-43A2-9EE2-B6AA5D7782AD}"/>
    <dgm:cxn modelId="{06805C1D-61E4-450C-A922-4AFBF6C348A4}" type="presParOf" srcId="{4EFC663D-E1E1-4EF4-A475-E7D6B64AF97C}" destId="{DFDED3AD-89C0-4E98-9F7F-D907B47C1092}" srcOrd="0" destOrd="0" presId="urn:microsoft.com/office/officeart/2005/8/layout/hChevron3"/>
    <dgm:cxn modelId="{2D47F3D6-C0F0-490E-921D-43163595363D}" type="presParOf" srcId="{4EFC663D-E1E1-4EF4-A475-E7D6B64AF97C}" destId="{CC7B8FC9-DE70-4850-A782-3CD02023EF12}" srcOrd="1" destOrd="0" presId="urn:microsoft.com/office/officeart/2005/8/layout/hChevron3"/>
    <dgm:cxn modelId="{7151A37D-A737-4AE0-86BE-28476676C106}" type="presParOf" srcId="{4EFC663D-E1E1-4EF4-A475-E7D6B64AF97C}" destId="{24EE64D3-0433-4533-BDF1-65EEAE4D7F8C}" srcOrd="2" destOrd="0" presId="urn:microsoft.com/office/officeart/2005/8/layout/hChevron3"/>
    <dgm:cxn modelId="{6373DDEC-632D-4F86-A966-B3FC11859563}" type="presParOf" srcId="{4EFC663D-E1E1-4EF4-A475-E7D6B64AF97C}" destId="{1E528E61-3C9F-435A-B115-8F319041684F}" srcOrd="3" destOrd="0" presId="urn:microsoft.com/office/officeart/2005/8/layout/hChevron3"/>
    <dgm:cxn modelId="{C6571141-A79A-4E13-8440-77AE20EA547E}" type="presParOf" srcId="{4EFC663D-E1E1-4EF4-A475-E7D6B64AF97C}" destId="{4D1C53AE-D39B-4973-94B3-80E5841BB39F}" srcOrd="4" destOrd="0" presId="urn:microsoft.com/office/officeart/2005/8/layout/hChevron3"/>
    <dgm:cxn modelId="{E8EB8D02-FC2A-409F-B27B-25CEF3BE7F9A}" type="presParOf" srcId="{4EFC663D-E1E1-4EF4-A475-E7D6B64AF97C}" destId="{C236C8D3-07C2-4070-A37E-F428A41DB8C7}" srcOrd="5" destOrd="0" presId="urn:microsoft.com/office/officeart/2005/8/layout/hChevron3"/>
    <dgm:cxn modelId="{86402E90-C22E-47B3-94D3-F286789ADF9E}" type="presParOf" srcId="{4EFC663D-E1E1-4EF4-A475-E7D6B64AF97C}" destId="{2CBBDB15-67FA-408B-ADC9-C7A0B6B36E87}" srcOrd="6" destOrd="0" presId="urn:microsoft.com/office/officeart/2005/8/layout/hChevron3"/>
    <dgm:cxn modelId="{D620170A-79CD-4301-ACD0-B4CECA74FB78}" type="presParOf" srcId="{4EFC663D-E1E1-4EF4-A475-E7D6B64AF97C}" destId="{5DB1D636-A567-4C3C-B637-D4173B50A3E1}" srcOrd="7" destOrd="0" presId="urn:microsoft.com/office/officeart/2005/8/layout/hChevron3"/>
    <dgm:cxn modelId="{4AE50B96-C5A7-408F-BAC0-6AFFB23D343B}" type="presParOf" srcId="{4EFC663D-E1E1-4EF4-A475-E7D6B64AF97C}" destId="{125807E8-57F3-48AD-A85D-CF728D943452}" srcOrd="8" destOrd="0" presId="urn:microsoft.com/office/officeart/2005/8/layout/hChevron3"/>
    <dgm:cxn modelId="{9E7EACF7-321E-4B05-A2C8-C3AF1F282D29}" type="presParOf" srcId="{4EFC663D-E1E1-4EF4-A475-E7D6B64AF97C}" destId="{A9C152A9-4013-415D-93E4-333B4B3EA219}" srcOrd="9" destOrd="0" presId="urn:microsoft.com/office/officeart/2005/8/layout/hChevron3"/>
    <dgm:cxn modelId="{13434704-DD1B-4B09-A772-6AB652AA72D0}" type="presParOf" srcId="{4EFC663D-E1E1-4EF4-A475-E7D6B64AF97C}" destId="{49049551-3971-43D5-A329-94415BCFBE50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8F3314-934C-4074-8CA1-C34A9CAEFB05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5C64C3-18B2-4985-B88F-72D01F6DAC1A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суицида руководитель образовательного учреждения обязан немедленно сообщить муниципальному органу управления образованием, который, в свою очередь, должен сообщить в краевое Министерство образования и науки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1A244-31AC-4E27-A36A-7AB5D1ABAB63}" type="parTrans" cxnId="{4A5FE18A-241C-41A3-A885-DA569F696F92}">
      <dgm:prSet/>
      <dgm:spPr/>
      <dgm:t>
        <a:bodyPr/>
        <a:lstStyle/>
        <a:p>
          <a:endParaRPr lang="ru-RU"/>
        </a:p>
      </dgm:t>
    </dgm:pt>
    <dgm:pt modelId="{9E3B9296-4EE4-4EFB-B596-B9ECE38DF7E3}" type="sibTrans" cxnId="{4A5FE18A-241C-41A3-A885-DA569F696F92}">
      <dgm:prSet/>
      <dgm:spPr/>
      <dgm:t>
        <a:bodyPr/>
        <a:lstStyle/>
        <a:p>
          <a:endParaRPr lang="ru-RU"/>
        </a:p>
      </dgm:t>
    </dgm:pt>
    <dgm:pt modelId="{36B28C54-E760-4F88-89FE-4B2E1EB1EB24}">
      <dgm:prSet phldrT="[Текст]" custT="1"/>
      <dgm:spPr/>
      <dgm:t>
        <a:bodyPr/>
        <a:lstStyle/>
        <a:p>
          <a:pPr algn="ctr"/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муниципального органа управления образованием должен издать приказ о создании комиссии по педагогическому расследованию в составе специалистов муниципальных органов образования, администрации и педагогов образовательного учреждения, педагогов-психологов и врачей-психиатров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99AF6-F572-4E5D-942D-CC117B277B6D}" type="parTrans" cxnId="{68B08F50-25A4-4B50-B593-0FB46537BCD8}">
      <dgm:prSet/>
      <dgm:spPr/>
      <dgm:t>
        <a:bodyPr/>
        <a:lstStyle/>
        <a:p>
          <a:endParaRPr lang="ru-RU"/>
        </a:p>
      </dgm:t>
    </dgm:pt>
    <dgm:pt modelId="{00F23CBC-3C8E-4E2F-9B3E-D6CBB74F186A}" type="sibTrans" cxnId="{68B08F50-25A4-4B50-B593-0FB46537BCD8}">
      <dgm:prSet/>
      <dgm:spPr/>
      <dgm:t>
        <a:bodyPr/>
        <a:lstStyle/>
        <a:p>
          <a:endParaRPr lang="ru-RU"/>
        </a:p>
      </dgm:t>
    </dgm:pt>
    <dgm:pt modelId="{8F89BF8B-31C3-43B1-B520-71D9CDC30894}">
      <dgm:prSet phldrT="[Текст]" custT="1"/>
      <dgm:spPr/>
      <dgm:t>
        <a:bodyPr/>
        <a:lstStyle/>
        <a:p>
          <a:pPr algn="ctr"/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Комиссия разрабатывает и утверждает план проведения расследования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081FF-C235-4D1F-A234-32A506FFE440}" type="parTrans" cxnId="{76EAAEB9-D9D3-4029-BC38-9783F2F70CC4}">
      <dgm:prSet/>
      <dgm:spPr/>
      <dgm:t>
        <a:bodyPr/>
        <a:lstStyle/>
        <a:p>
          <a:endParaRPr lang="ru-RU"/>
        </a:p>
      </dgm:t>
    </dgm:pt>
    <dgm:pt modelId="{3CD78EEC-8FFF-42EC-9E27-B2D5B2BD10B1}" type="sibTrans" cxnId="{76EAAEB9-D9D3-4029-BC38-9783F2F70CC4}">
      <dgm:prSet/>
      <dgm:spPr/>
      <dgm:t>
        <a:bodyPr/>
        <a:lstStyle/>
        <a:p>
          <a:endParaRPr lang="ru-RU"/>
        </a:p>
      </dgm:t>
    </dgm:pt>
    <dgm:pt modelId="{0D1D776A-D2EA-41F9-910E-D5BB9B401EBE}">
      <dgm:prSet phldrT="[Текст]" custT="1"/>
      <dgm:spPr/>
      <dgm:t>
        <a:bodyPr/>
        <a:lstStyle/>
        <a:p>
          <a:pPr algn="ctr"/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образовательном учреждении комиссия изучает условия, причины, обстоятельства предшествовавшие суициду, устанавливает взаимодействие с органами прокуратуры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E3212-AECB-4683-9705-FBEC40EE0BF9}" type="parTrans" cxnId="{7C0C69FC-538E-4690-934C-9C029C782215}">
      <dgm:prSet/>
      <dgm:spPr/>
      <dgm:t>
        <a:bodyPr/>
        <a:lstStyle/>
        <a:p>
          <a:endParaRPr lang="ru-RU"/>
        </a:p>
      </dgm:t>
    </dgm:pt>
    <dgm:pt modelId="{C7A73CFB-8C0D-4D5E-82FB-779DBA4991B3}" type="sibTrans" cxnId="{7C0C69FC-538E-4690-934C-9C029C782215}">
      <dgm:prSet/>
      <dgm:spPr/>
      <dgm:t>
        <a:bodyPr/>
        <a:lstStyle/>
        <a:p>
          <a:endParaRPr lang="ru-RU"/>
        </a:p>
      </dgm:t>
    </dgm:pt>
    <dgm:pt modelId="{1DE0D4EA-454A-459F-A4D0-15E1B835B95A}">
      <dgm:prSet phldrT="[Текст]" custT="1"/>
      <dgm:spPr/>
      <dgm:t>
        <a:bodyPr/>
        <a:lstStyle/>
        <a:p>
          <a:pPr algn="ctr"/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педагогического расследования по факту суицида в двухнедельный срок должны быть представлены Министерству образования, науки и молодежной политики Забайкальского края.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7DAFF-6C74-4056-84BC-C09F9AECED9E}" type="parTrans" cxnId="{D19EB47B-706D-4E6C-BE49-1E5A7F762E2E}">
      <dgm:prSet/>
      <dgm:spPr/>
      <dgm:t>
        <a:bodyPr/>
        <a:lstStyle/>
        <a:p>
          <a:endParaRPr lang="ru-RU"/>
        </a:p>
      </dgm:t>
    </dgm:pt>
    <dgm:pt modelId="{A4FE3A05-1822-4EC4-832B-3A9BDB425C15}" type="sibTrans" cxnId="{D19EB47B-706D-4E6C-BE49-1E5A7F762E2E}">
      <dgm:prSet/>
      <dgm:spPr/>
      <dgm:t>
        <a:bodyPr/>
        <a:lstStyle/>
        <a:p>
          <a:endParaRPr lang="ru-RU"/>
        </a:p>
      </dgm:t>
    </dgm:pt>
    <dgm:pt modelId="{088E5ACB-BAFF-4C19-81B8-A6DB84294F1C}" type="pres">
      <dgm:prSet presAssocID="{F28F3314-934C-4074-8CA1-C34A9CAEFB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3C655B-085A-4511-B964-402ED8BCD799}" type="pres">
      <dgm:prSet presAssocID="{375C64C3-18B2-4985-B88F-72D01F6DAC1A}" presName="parentLin" presStyleCnt="0"/>
      <dgm:spPr/>
      <dgm:t>
        <a:bodyPr/>
        <a:lstStyle/>
        <a:p>
          <a:endParaRPr lang="ru-RU"/>
        </a:p>
      </dgm:t>
    </dgm:pt>
    <dgm:pt modelId="{8BC59F6F-17B8-4C83-8607-19CA00E63CCD}" type="pres">
      <dgm:prSet presAssocID="{375C64C3-18B2-4985-B88F-72D01F6DAC1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F738FBA-CA54-4535-9D87-BF99E81263F3}" type="pres">
      <dgm:prSet presAssocID="{375C64C3-18B2-4985-B88F-72D01F6DAC1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BA573-CE5F-4908-9E97-B350C8770EAA}" type="pres">
      <dgm:prSet presAssocID="{375C64C3-18B2-4985-B88F-72D01F6DAC1A}" presName="negativeSpace" presStyleCnt="0"/>
      <dgm:spPr/>
      <dgm:t>
        <a:bodyPr/>
        <a:lstStyle/>
        <a:p>
          <a:endParaRPr lang="ru-RU"/>
        </a:p>
      </dgm:t>
    </dgm:pt>
    <dgm:pt modelId="{D35F40C3-AEC0-4C19-BB80-DBC72D12DB29}" type="pres">
      <dgm:prSet presAssocID="{375C64C3-18B2-4985-B88F-72D01F6DAC1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0B64B-AABF-459A-99EA-C8F1FBF6F43E}" type="pres">
      <dgm:prSet presAssocID="{9E3B9296-4EE4-4EFB-B596-B9ECE38DF7E3}" presName="spaceBetweenRectangles" presStyleCnt="0"/>
      <dgm:spPr/>
      <dgm:t>
        <a:bodyPr/>
        <a:lstStyle/>
        <a:p>
          <a:endParaRPr lang="ru-RU"/>
        </a:p>
      </dgm:t>
    </dgm:pt>
    <dgm:pt modelId="{4D0E5165-9074-4A3C-B9E5-F6C297DF874B}" type="pres">
      <dgm:prSet presAssocID="{36B28C54-E760-4F88-89FE-4B2E1EB1EB24}" presName="parentLin" presStyleCnt="0"/>
      <dgm:spPr/>
      <dgm:t>
        <a:bodyPr/>
        <a:lstStyle/>
        <a:p>
          <a:endParaRPr lang="ru-RU"/>
        </a:p>
      </dgm:t>
    </dgm:pt>
    <dgm:pt modelId="{CE793B21-BEAB-4801-93FD-C352995F68CE}" type="pres">
      <dgm:prSet presAssocID="{36B28C54-E760-4F88-89FE-4B2E1EB1EB2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5A84D89-3041-47A2-8A2F-033531F6826E}" type="pres">
      <dgm:prSet presAssocID="{36B28C54-E760-4F88-89FE-4B2E1EB1EB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3E3FD-6BB7-48A4-BE55-53B3FB0BDDA5}" type="pres">
      <dgm:prSet presAssocID="{36B28C54-E760-4F88-89FE-4B2E1EB1EB24}" presName="negativeSpace" presStyleCnt="0"/>
      <dgm:spPr/>
      <dgm:t>
        <a:bodyPr/>
        <a:lstStyle/>
        <a:p>
          <a:endParaRPr lang="ru-RU"/>
        </a:p>
      </dgm:t>
    </dgm:pt>
    <dgm:pt modelId="{B5DB48A8-6126-43A4-B1BB-F55FAC3CD606}" type="pres">
      <dgm:prSet presAssocID="{36B28C54-E760-4F88-89FE-4B2E1EB1EB24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B4C36-1787-4ECF-A091-B3B3CA7F0A9B}" type="pres">
      <dgm:prSet presAssocID="{00F23CBC-3C8E-4E2F-9B3E-D6CBB74F186A}" presName="spaceBetweenRectangles" presStyleCnt="0"/>
      <dgm:spPr/>
      <dgm:t>
        <a:bodyPr/>
        <a:lstStyle/>
        <a:p>
          <a:endParaRPr lang="ru-RU"/>
        </a:p>
      </dgm:t>
    </dgm:pt>
    <dgm:pt modelId="{B402D6A4-85A9-4E0F-9BF3-283345A9FFC0}" type="pres">
      <dgm:prSet presAssocID="{8F89BF8B-31C3-43B1-B520-71D9CDC30894}" presName="parentLin" presStyleCnt="0"/>
      <dgm:spPr/>
      <dgm:t>
        <a:bodyPr/>
        <a:lstStyle/>
        <a:p>
          <a:endParaRPr lang="ru-RU"/>
        </a:p>
      </dgm:t>
    </dgm:pt>
    <dgm:pt modelId="{C9618278-0B94-4CC3-A247-606E5A72D926}" type="pres">
      <dgm:prSet presAssocID="{8F89BF8B-31C3-43B1-B520-71D9CDC3089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2A7B389-4F44-4B30-954F-2CB86A0D0EC0}" type="pres">
      <dgm:prSet presAssocID="{8F89BF8B-31C3-43B1-B520-71D9CDC308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7C77D-AE0C-4428-8830-29AA7B72BDB1}" type="pres">
      <dgm:prSet presAssocID="{8F89BF8B-31C3-43B1-B520-71D9CDC30894}" presName="negativeSpace" presStyleCnt="0"/>
      <dgm:spPr/>
      <dgm:t>
        <a:bodyPr/>
        <a:lstStyle/>
        <a:p>
          <a:endParaRPr lang="ru-RU"/>
        </a:p>
      </dgm:t>
    </dgm:pt>
    <dgm:pt modelId="{E7E425C6-FFE2-4031-9520-43E5D385AF6C}" type="pres">
      <dgm:prSet presAssocID="{8F89BF8B-31C3-43B1-B520-71D9CDC3089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E007A-2871-4263-BD17-558B081DA3FC}" type="pres">
      <dgm:prSet presAssocID="{3CD78EEC-8FFF-42EC-9E27-B2D5B2BD10B1}" presName="spaceBetweenRectangles" presStyleCnt="0"/>
      <dgm:spPr/>
      <dgm:t>
        <a:bodyPr/>
        <a:lstStyle/>
        <a:p>
          <a:endParaRPr lang="ru-RU"/>
        </a:p>
      </dgm:t>
    </dgm:pt>
    <dgm:pt modelId="{7C431688-0988-4694-8193-49CA401FC094}" type="pres">
      <dgm:prSet presAssocID="{0D1D776A-D2EA-41F9-910E-D5BB9B401EBE}" presName="parentLin" presStyleCnt="0"/>
      <dgm:spPr/>
      <dgm:t>
        <a:bodyPr/>
        <a:lstStyle/>
        <a:p>
          <a:endParaRPr lang="ru-RU"/>
        </a:p>
      </dgm:t>
    </dgm:pt>
    <dgm:pt modelId="{4EF270FD-9745-4ED8-B87B-61767B0DB2E2}" type="pres">
      <dgm:prSet presAssocID="{0D1D776A-D2EA-41F9-910E-D5BB9B401EB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E82D0E4C-F4AD-4F56-A483-988A737CE7BB}" type="pres">
      <dgm:prSet presAssocID="{0D1D776A-D2EA-41F9-910E-D5BB9B401EB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75C35-4E54-4932-84BB-EB572567A97C}" type="pres">
      <dgm:prSet presAssocID="{0D1D776A-D2EA-41F9-910E-D5BB9B401EBE}" presName="negativeSpace" presStyleCnt="0"/>
      <dgm:spPr/>
      <dgm:t>
        <a:bodyPr/>
        <a:lstStyle/>
        <a:p>
          <a:endParaRPr lang="ru-RU"/>
        </a:p>
      </dgm:t>
    </dgm:pt>
    <dgm:pt modelId="{020228E5-980B-4B66-9BD6-C6AE602058A4}" type="pres">
      <dgm:prSet presAssocID="{0D1D776A-D2EA-41F9-910E-D5BB9B401EB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B0D53-986F-4283-8CD1-815EE7B87514}" type="pres">
      <dgm:prSet presAssocID="{C7A73CFB-8C0D-4D5E-82FB-779DBA4991B3}" presName="spaceBetweenRectangles" presStyleCnt="0"/>
      <dgm:spPr/>
      <dgm:t>
        <a:bodyPr/>
        <a:lstStyle/>
        <a:p>
          <a:endParaRPr lang="ru-RU"/>
        </a:p>
      </dgm:t>
    </dgm:pt>
    <dgm:pt modelId="{A1AF4788-ADC0-45B9-BC30-F2EEF4A483B3}" type="pres">
      <dgm:prSet presAssocID="{1DE0D4EA-454A-459F-A4D0-15E1B835B95A}" presName="parentLin" presStyleCnt="0"/>
      <dgm:spPr/>
      <dgm:t>
        <a:bodyPr/>
        <a:lstStyle/>
        <a:p>
          <a:endParaRPr lang="ru-RU"/>
        </a:p>
      </dgm:t>
    </dgm:pt>
    <dgm:pt modelId="{438F722D-8260-4A09-8827-C3AF77F81C91}" type="pres">
      <dgm:prSet presAssocID="{1DE0D4EA-454A-459F-A4D0-15E1B835B95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2793F4E-806E-40F3-A324-C26F240DBBCB}" type="pres">
      <dgm:prSet presAssocID="{1DE0D4EA-454A-459F-A4D0-15E1B835B95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5C904-8494-4C67-A051-A830FFC5AE13}" type="pres">
      <dgm:prSet presAssocID="{1DE0D4EA-454A-459F-A4D0-15E1B835B95A}" presName="negativeSpace" presStyleCnt="0"/>
      <dgm:spPr/>
      <dgm:t>
        <a:bodyPr/>
        <a:lstStyle/>
        <a:p>
          <a:endParaRPr lang="ru-RU"/>
        </a:p>
      </dgm:t>
    </dgm:pt>
    <dgm:pt modelId="{A3DAA919-60D8-4BF3-AD0F-D716E6DA00DF}" type="pres">
      <dgm:prSet presAssocID="{1DE0D4EA-454A-459F-A4D0-15E1B835B95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61D42-AFDF-45F3-9AB9-BFEC91D91C73}" type="presOf" srcId="{36B28C54-E760-4F88-89FE-4B2E1EB1EB24}" destId="{CE793B21-BEAB-4801-93FD-C352995F68CE}" srcOrd="0" destOrd="0" presId="urn:microsoft.com/office/officeart/2005/8/layout/list1"/>
    <dgm:cxn modelId="{655AA818-A5B8-4657-9197-EEC363AB7370}" type="presOf" srcId="{375C64C3-18B2-4985-B88F-72D01F6DAC1A}" destId="{4F738FBA-CA54-4535-9D87-BF99E81263F3}" srcOrd="1" destOrd="0" presId="urn:microsoft.com/office/officeart/2005/8/layout/list1"/>
    <dgm:cxn modelId="{1CF9FC39-69F5-4003-91B6-C29A8C1A0FB5}" type="presOf" srcId="{0D1D776A-D2EA-41F9-910E-D5BB9B401EBE}" destId="{4EF270FD-9745-4ED8-B87B-61767B0DB2E2}" srcOrd="0" destOrd="0" presId="urn:microsoft.com/office/officeart/2005/8/layout/list1"/>
    <dgm:cxn modelId="{68B08F50-25A4-4B50-B593-0FB46537BCD8}" srcId="{F28F3314-934C-4074-8CA1-C34A9CAEFB05}" destId="{36B28C54-E760-4F88-89FE-4B2E1EB1EB24}" srcOrd="1" destOrd="0" parTransId="{39499AF6-F572-4E5D-942D-CC117B277B6D}" sibTransId="{00F23CBC-3C8E-4E2F-9B3E-D6CBB74F186A}"/>
    <dgm:cxn modelId="{7C0C69FC-538E-4690-934C-9C029C782215}" srcId="{F28F3314-934C-4074-8CA1-C34A9CAEFB05}" destId="{0D1D776A-D2EA-41F9-910E-D5BB9B401EBE}" srcOrd="3" destOrd="0" parTransId="{791E3212-AECB-4683-9705-FBEC40EE0BF9}" sibTransId="{C7A73CFB-8C0D-4D5E-82FB-779DBA4991B3}"/>
    <dgm:cxn modelId="{309B590D-2B43-436B-B617-CECBEB428BB4}" type="presOf" srcId="{8F89BF8B-31C3-43B1-B520-71D9CDC30894}" destId="{22A7B389-4F44-4B30-954F-2CB86A0D0EC0}" srcOrd="1" destOrd="0" presId="urn:microsoft.com/office/officeart/2005/8/layout/list1"/>
    <dgm:cxn modelId="{67D57294-5250-46D5-A4AA-AFBE44911CC9}" type="presOf" srcId="{375C64C3-18B2-4985-B88F-72D01F6DAC1A}" destId="{8BC59F6F-17B8-4C83-8607-19CA00E63CCD}" srcOrd="0" destOrd="0" presId="urn:microsoft.com/office/officeart/2005/8/layout/list1"/>
    <dgm:cxn modelId="{AC879561-E340-4EB8-B874-4E0F153F67F1}" type="presOf" srcId="{0D1D776A-D2EA-41F9-910E-D5BB9B401EBE}" destId="{E82D0E4C-F4AD-4F56-A483-988A737CE7BB}" srcOrd="1" destOrd="0" presId="urn:microsoft.com/office/officeart/2005/8/layout/list1"/>
    <dgm:cxn modelId="{76EAAEB9-D9D3-4029-BC38-9783F2F70CC4}" srcId="{F28F3314-934C-4074-8CA1-C34A9CAEFB05}" destId="{8F89BF8B-31C3-43B1-B520-71D9CDC30894}" srcOrd="2" destOrd="0" parTransId="{F93081FF-C235-4D1F-A234-32A506FFE440}" sibTransId="{3CD78EEC-8FFF-42EC-9E27-B2D5B2BD10B1}"/>
    <dgm:cxn modelId="{95F4B759-AA42-47B0-833A-7F68322D44F6}" type="presOf" srcId="{1DE0D4EA-454A-459F-A4D0-15E1B835B95A}" destId="{52793F4E-806E-40F3-A324-C26F240DBBCB}" srcOrd="1" destOrd="0" presId="urn:microsoft.com/office/officeart/2005/8/layout/list1"/>
    <dgm:cxn modelId="{D19EB47B-706D-4E6C-BE49-1E5A7F762E2E}" srcId="{F28F3314-934C-4074-8CA1-C34A9CAEFB05}" destId="{1DE0D4EA-454A-459F-A4D0-15E1B835B95A}" srcOrd="4" destOrd="0" parTransId="{FC07DAFF-6C74-4056-84BC-C09F9AECED9E}" sibTransId="{A4FE3A05-1822-4EC4-832B-3A9BDB425C15}"/>
    <dgm:cxn modelId="{9BA6DC41-1871-42FF-AE01-ECA368ECB83C}" type="presOf" srcId="{8F89BF8B-31C3-43B1-B520-71D9CDC30894}" destId="{C9618278-0B94-4CC3-A247-606E5A72D926}" srcOrd="0" destOrd="0" presId="urn:microsoft.com/office/officeart/2005/8/layout/list1"/>
    <dgm:cxn modelId="{29568783-A45C-47BB-96BD-4BDD5574F696}" type="presOf" srcId="{36B28C54-E760-4F88-89FE-4B2E1EB1EB24}" destId="{C5A84D89-3041-47A2-8A2F-033531F6826E}" srcOrd="1" destOrd="0" presId="urn:microsoft.com/office/officeart/2005/8/layout/list1"/>
    <dgm:cxn modelId="{4A5FE18A-241C-41A3-A885-DA569F696F92}" srcId="{F28F3314-934C-4074-8CA1-C34A9CAEFB05}" destId="{375C64C3-18B2-4985-B88F-72D01F6DAC1A}" srcOrd="0" destOrd="0" parTransId="{5EC1A244-31AC-4E27-A36A-7AB5D1ABAB63}" sibTransId="{9E3B9296-4EE4-4EFB-B596-B9ECE38DF7E3}"/>
    <dgm:cxn modelId="{17725EC0-F465-4CAE-87B8-AE6C6A18A30B}" type="presOf" srcId="{F28F3314-934C-4074-8CA1-C34A9CAEFB05}" destId="{088E5ACB-BAFF-4C19-81B8-A6DB84294F1C}" srcOrd="0" destOrd="0" presId="urn:microsoft.com/office/officeart/2005/8/layout/list1"/>
    <dgm:cxn modelId="{03F8470C-1477-40C5-85C9-61FF304DC777}" type="presOf" srcId="{1DE0D4EA-454A-459F-A4D0-15E1B835B95A}" destId="{438F722D-8260-4A09-8827-C3AF77F81C91}" srcOrd="0" destOrd="0" presId="urn:microsoft.com/office/officeart/2005/8/layout/list1"/>
    <dgm:cxn modelId="{04CAE0A5-2084-4B09-A183-6117D3A1F33A}" type="presParOf" srcId="{088E5ACB-BAFF-4C19-81B8-A6DB84294F1C}" destId="{BF3C655B-085A-4511-B964-402ED8BCD799}" srcOrd="0" destOrd="0" presId="urn:microsoft.com/office/officeart/2005/8/layout/list1"/>
    <dgm:cxn modelId="{F87B84FB-64A5-4D1F-BE63-082573BE45AC}" type="presParOf" srcId="{BF3C655B-085A-4511-B964-402ED8BCD799}" destId="{8BC59F6F-17B8-4C83-8607-19CA00E63CCD}" srcOrd="0" destOrd="0" presId="urn:microsoft.com/office/officeart/2005/8/layout/list1"/>
    <dgm:cxn modelId="{E6AADD47-8D23-436C-B295-9BA66C00A622}" type="presParOf" srcId="{BF3C655B-085A-4511-B964-402ED8BCD799}" destId="{4F738FBA-CA54-4535-9D87-BF99E81263F3}" srcOrd="1" destOrd="0" presId="urn:microsoft.com/office/officeart/2005/8/layout/list1"/>
    <dgm:cxn modelId="{D031F347-AB29-484E-9B6C-72C9D73FF65C}" type="presParOf" srcId="{088E5ACB-BAFF-4C19-81B8-A6DB84294F1C}" destId="{73BBA573-CE5F-4908-9E97-B350C8770EAA}" srcOrd="1" destOrd="0" presId="urn:microsoft.com/office/officeart/2005/8/layout/list1"/>
    <dgm:cxn modelId="{6E7EEC29-91B2-4035-9A39-D09B97FD119F}" type="presParOf" srcId="{088E5ACB-BAFF-4C19-81B8-A6DB84294F1C}" destId="{D35F40C3-AEC0-4C19-BB80-DBC72D12DB29}" srcOrd="2" destOrd="0" presId="urn:microsoft.com/office/officeart/2005/8/layout/list1"/>
    <dgm:cxn modelId="{70E29192-4018-4676-B7F4-E11805A20AF6}" type="presParOf" srcId="{088E5ACB-BAFF-4C19-81B8-A6DB84294F1C}" destId="{77A0B64B-AABF-459A-99EA-C8F1FBF6F43E}" srcOrd="3" destOrd="0" presId="urn:microsoft.com/office/officeart/2005/8/layout/list1"/>
    <dgm:cxn modelId="{FA6142FD-3168-4FB1-87A6-441837C134C6}" type="presParOf" srcId="{088E5ACB-BAFF-4C19-81B8-A6DB84294F1C}" destId="{4D0E5165-9074-4A3C-B9E5-F6C297DF874B}" srcOrd="4" destOrd="0" presId="urn:microsoft.com/office/officeart/2005/8/layout/list1"/>
    <dgm:cxn modelId="{79A5975E-9A07-4599-B457-00CD8672EB0D}" type="presParOf" srcId="{4D0E5165-9074-4A3C-B9E5-F6C297DF874B}" destId="{CE793B21-BEAB-4801-93FD-C352995F68CE}" srcOrd="0" destOrd="0" presId="urn:microsoft.com/office/officeart/2005/8/layout/list1"/>
    <dgm:cxn modelId="{8E6BBDBE-4C75-410C-A818-43E626158546}" type="presParOf" srcId="{4D0E5165-9074-4A3C-B9E5-F6C297DF874B}" destId="{C5A84D89-3041-47A2-8A2F-033531F6826E}" srcOrd="1" destOrd="0" presId="urn:microsoft.com/office/officeart/2005/8/layout/list1"/>
    <dgm:cxn modelId="{1AF754F4-D3DD-4A4E-B948-570A88C8CB51}" type="presParOf" srcId="{088E5ACB-BAFF-4C19-81B8-A6DB84294F1C}" destId="{E8A3E3FD-6BB7-48A4-BE55-53B3FB0BDDA5}" srcOrd="5" destOrd="0" presId="urn:microsoft.com/office/officeart/2005/8/layout/list1"/>
    <dgm:cxn modelId="{84D356AC-3908-496D-A4EB-30C7801A780F}" type="presParOf" srcId="{088E5ACB-BAFF-4C19-81B8-A6DB84294F1C}" destId="{B5DB48A8-6126-43A4-B1BB-F55FAC3CD606}" srcOrd="6" destOrd="0" presId="urn:microsoft.com/office/officeart/2005/8/layout/list1"/>
    <dgm:cxn modelId="{0C332E5C-A6DB-494B-8A8D-FA429C3E1E5A}" type="presParOf" srcId="{088E5ACB-BAFF-4C19-81B8-A6DB84294F1C}" destId="{97AB4C36-1787-4ECF-A091-B3B3CA7F0A9B}" srcOrd="7" destOrd="0" presId="urn:microsoft.com/office/officeart/2005/8/layout/list1"/>
    <dgm:cxn modelId="{E44BC355-7816-475E-A389-A2B50669FA3B}" type="presParOf" srcId="{088E5ACB-BAFF-4C19-81B8-A6DB84294F1C}" destId="{B402D6A4-85A9-4E0F-9BF3-283345A9FFC0}" srcOrd="8" destOrd="0" presId="urn:microsoft.com/office/officeart/2005/8/layout/list1"/>
    <dgm:cxn modelId="{6051DCE5-CF19-428F-A310-8DBC717D9B69}" type="presParOf" srcId="{B402D6A4-85A9-4E0F-9BF3-283345A9FFC0}" destId="{C9618278-0B94-4CC3-A247-606E5A72D926}" srcOrd="0" destOrd="0" presId="urn:microsoft.com/office/officeart/2005/8/layout/list1"/>
    <dgm:cxn modelId="{ED0BCE92-91D1-4180-AAC0-CF1FEB9911FC}" type="presParOf" srcId="{B402D6A4-85A9-4E0F-9BF3-283345A9FFC0}" destId="{22A7B389-4F44-4B30-954F-2CB86A0D0EC0}" srcOrd="1" destOrd="0" presId="urn:microsoft.com/office/officeart/2005/8/layout/list1"/>
    <dgm:cxn modelId="{5DF45354-47C7-4931-9BBD-F74E7CF4DFA3}" type="presParOf" srcId="{088E5ACB-BAFF-4C19-81B8-A6DB84294F1C}" destId="{5F77C77D-AE0C-4428-8830-29AA7B72BDB1}" srcOrd="9" destOrd="0" presId="urn:microsoft.com/office/officeart/2005/8/layout/list1"/>
    <dgm:cxn modelId="{772C7B35-C56F-4B00-94EC-F752445E29D3}" type="presParOf" srcId="{088E5ACB-BAFF-4C19-81B8-A6DB84294F1C}" destId="{E7E425C6-FFE2-4031-9520-43E5D385AF6C}" srcOrd="10" destOrd="0" presId="urn:microsoft.com/office/officeart/2005/8/layout/list1"/>
    <dgm:cxn modelId="{AB26212B-09BA-4FD3-AC62-267F3FA9F15F}" type="presParOf" srcId="{088E5ACB-BAFF-4C19-81B8-A6DB84294F1C}" destId="{36BE007A-2871-4263-BD17-558B081DA3FC}" srcOrd="11" destOrd="0" presId="urn:microsoft.com/office/officeart/2005/8/layout/list1"/>
    <dgm:cxn modelId="{8CFA56DA-B74E-4BBE-BC71-E6D87742C082}" type="presParOf" srcId="{088E5ACB-BAFF-4C19-81B8-A6DB84294F1C}" destId="{7C431688-0988-4694-8193-49CA401FC094}" srcOrd="12" destOrd="0" presId="urn:microsoft.com/office/officeart/2005/8/layout/list1"/>
    <dgm:cxn modelId="{F6CF9602-1CC8-47A2-8554-10A8A85A485D}" type="presParOf" srcId="{7C431688-0988-4694-8193-49CA401FC094}" destId="{4EF270FD-9745-4ED8-B87B-61767B0DB2E2}" srcOrd="0" destOrd="0" presId="urn:microsoft.com/office/officeart/2005/8/layout/list1"/>
    <dgm:cxn modelId="{B4D4FBD5-C472-48DC-8B7E-2BFEA49E71DB}" type="presParOf" srcId="{7C431688-0988-4694-8193-49CA401FC094}" destId="{E82D0E4C-F4AD-4F56-A483-988A737CE7BB}" srcOrd="1" destOrd="0" presId="urn:microsoft.com/office/officeart/2005/8/layout/list1"/>
    <dgm:cxn modelId="{30280414-5187-46CE-AA65-E129DAB1CC03}" type="presParOf" srcId="{088E5ACB-BAFF-4C19-81B8-A6DB84294F1C}" destId="{53075C35-4E54-4932-84BB-EB572567A97C}" srcOrd="13" destOrd="0" presId="urn:microsoft.com/office/officeart/2005/8/layout/list1"/>
    <dgm:cxn modelId="{CDC6E921-07B4-4F82-B7F9-9974AF971651}" type="presParOf" srcId="{088E5ACB-BAFF-4C19-81B8-A6DB84294F1C}" destId="{020228E5-980B-4B66-9BD6-C6AE602058A4}" srcOrd="14" destOrd="0" presId="urn:microsoft.com/office/officeart/2005/8/layout/list1"/>
    <dgm:cxn modelId="{3F0923B0-0AB1-49A3-A865-FD699FEEFB58}" type="presParOf" srcId="{088E5ACB-BAFF-4C19-81B8-A6DB84294F1C}" destId="{362B0D53-986F-4283-8CD1-815EE7B87514}" srcOrd="15" destOrd="0" presId="urn:microsoft.com/office/officeart/2005/8/layout/list1"/>
    <dgm:cxn modelId="{1B4CE0AB-DBE2-4581-B6D6-E298280F2272}" type="presParOf" srcId="{088E5ACB-BAFF-4C19-81B8-A6DB84294F1C}" destId="{A1AF4788-ADC0-45B9-BC30-F2EEF4A483B3}" srcOrd="16" destOrd="0" presId="urn:microsoft.com/office/officeart/2005/8/layout/list1"/>
    <dgm:cxn modelId="{59A9A8A6-DB28-488B-9D4F-43FF1659B1F3}" type="presParOf" srcId="{A1AF4788-ADC0-45B9-BC30-F2EEF4A483B3}" destId="{438F722D-8260-4A09-8827-C3AF77F81C91}" srcOrd="0" destOrd="0" presId="urn:microsoft.com/office/officeart/2005/8/layout/list1"/>
    <dgm:cxn modelId="{C11F44A2-D0BF-4913-9D55-03844D2CCC30}" type="presParOf" srcId="{A1AF4788-ADC0-45B9-BC30-F2EEF4A483B3}" destId="{52793F4E-806E-40F3-A324-C26F240DBBCB}" srcOrd="1" destOrd="0" presId="urn:microsoft.com/office/officeart/2005/8/layout/list1"/>
    <dgm:cxn modelId="{BC8F6F87-8DC2-42DF-8B34-D27757DCDE30}" type="presParOf" srcId="{088E5ACB-BAFF-4C19-81B8-A6DB84294F1C}" destId="{8FE5C904-8494-4C67-A051-A830FFC5AE13}" srcOrd="17" destOrd="0" presId="urn:microsoft.com/office/officeart/2005/8/layout/list1"/>
    <dgm:cxn modelId="{FC0FF789-090F-476A-8CE7-DA038FD27036}" type="presParOf" srcId="{088E5ACB-BAFF-4C19-81B8-A6DB84294F1C}" destId="{A3DAA919-60D8-4BF3-AD0F-D716E6DA00D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5D4370-E799-4067-89CA-BDAC7A2177A0}" type="doc">
      <dgm:prSet loTypeId="urn:microsoft.com/office/officeart/2005/8/layout/pList2" loCatId="list" qsTypeId="urn:microsoft.com/office/officeart/2005/8/quickstyle/3d1" qsCatId="3D" csTypeId="urn:microsoft.com/office/officeart/2005/8/colors/accent1_2" csCatId="accent1" phldr="1"/>
      <dgm:spPr/>
    </dgm:pt>
    <dgm:pt modelId="{D89D82D0-C4DD-4D28-B988-196B46FFEBAA}">
      <dgm:prSet phldrT="[Текст]" custT="1"/>
      <dgm:spPr/>
      <dgm:t>
        <a:bodyPr/>
        <a:lstStyle/>
        <a:p>
          <a:r>
            <a:rPr lang="ru-RU" sz="14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Взаимодействие с классным руководителем, социальным педагогом</a:t>
          </a:r>
          <a:endParaRPr lang="ru-RU" sz="1400" dirty="0"/>
        </a:p>
      </dgm:t>
    </dgm:pt>
    <dgm:pt modelId="{A5B5717A-954E-482C-8E49-99F553B3A13F}" type="parTrans" cxnId="{FB6FAD2D-CF95-403D-8D12-754181BD2499}">
      <dgm:prSet/>
      <dgm:spPr/>
      <dgm:t>
        <a:bodyPr/>
        <a:lstStyle/>
        <a:p>
          <a:endParaRPr lang="ru-RU"/>
        </a:p>
      </dgm:t>
    </dgm:pt>
    <dgm:pt modelId="{86441144-2D30-4A12-A85A-E4EC038519C6}" type="sibTrans" cxnId="{FB6FAD2D-CF95-403D-8D12-754181BD2499}">
      <dgm:prSet/>
      <dgm:spPr/>
      <dgm:t>
        <a:bodyPr/>
        <a:lstStyle/>
        <a:p>
          <a:endParaRPr lang="ru-RU"/>
        </a:p>
      </dgm:t>
    </dgm:pt>
    <dgm:pt modelId="{949E1A12-8D59-4FC1-882E-084CE5549FD0}">
      <dgm:prSet custT="1"/>
      <dgm:spPr/>
      <dgm:t>
        <a:bodyPr/>
        <a:lstStyle/>
        <a:p>
          <a:r>
            <a:rPr lang="ru-RU" sz="1400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2. В целях локализации распространения слухов психологу/администрации необходимо осуществлять грамотное взаимодействие с журналистами</a:t>
          </a:r>
          <a:endParaRPr lang="ru-RU" sz="14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0BC02-533A-4898-9396-D4A4ED6C2BF4}" type="parTrans" cxnId="{41C4F808-C7D5-4276-9D98-68FB99E749A8}">
      <dgm:prSet/>
      <dgm:spPr/>
      <dgm:t>
        <a:bodyPr/>
        <a:lstStyle/>
        <a:p>
          <a:endParaRPr lang="ru-RU"/>
        </a:p>
      </dgm:t>
    </dgm:pt>
    <dgm:pt modelId="{4532F21F-F61C-487B-B883-0CCB99FBA0A0}" type="sibTrans" cxnId="{41C4F808-C7D5-4276-9D98-68FB99E749A8}">
      <dgm:prSet/>
      <dgm:spPr/>
      <dgm:t>
        <a:bodyPr/>
        <a:lstStyle/>
        <a:p>
          <a:endParaRPr lang="ru-RU"/>
        </a:p>
      </dgm:t>
    </dgm:pt>
    <dgm:pt modelId="{1144A0C1-F4F5-444E-8AB1-542B452BE404}" type="pres">
      <dgm:prSet presAssocID="{885D4370-E799-4067-89CA-BDAC7A2177A0}" presName="Name0" presStyleCnt="0">
        <dgm:presLayoutVars>
          <dgm:dir/>
          <dgm:resizeHandles val="exact"/>
        </dgm:presLayoutVars>
      </dgm:prSet>
      <dgm:spPr/>
    </dgm:pt>
    <dgm:pt modelId="{35EEA4D9-E96C-41C0-8A67-9983E72B25AC}" type="pres">
      <dgm:prSet presAssocID="{885D4370-E799-4067-89CA-BDAC7A2177A0}" presName="bkgdShp" presStyleLbl="alignAccFollowNode1" presStyleIdx="0" presStyleCnt="1"/>
      <dgm:spPr/>
    </dgm:pt>
    <dgm:pt modelId="{8234F132-E4E4-44D6-9742-9751889E107F}" type="pres">
      <dgm:prSet presAssocID="{885D4370-E799-4067-89CA-BDAC7A2177A0}" presName="linComp" presStyleCnt="0"/>
      <dgm:spPr/>
    </dgm:pt>
    <dgm:pt modelId="{81E2EB13-83FD-4401-BE41-13306CB7846D}" type="pres">
      <dgm:prSet presAssocID="{D89D82D0-C4DD-4D28-B988-196B46FFEBAA}" presName="compNode" presStyleCnt="0"/>
      <dgm:spPr/>
    </dgm:pt>
    <dgm:pt modelId="{F74D4008-2752-4F20-86FA-8C6EA092C2EA}" type="pres">
      <dgm:prSet presAssocID="{D89D82D0-C4DD-4D28-B988-196B46FFEBA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3FBF9-B326-411B-9867-817E5EAF6EAC}" type="pres">
      <dgm:prSet presAssocID="{D89D82D0-C4DD-4D28-B988-196B46FFEBAA}" presName="invisiNode" presStyleLbl="node1" presStyleIdx="0" presStyleCnt="2"/>
      <dgm:spPr/>
    </dgm:pt>
    <dgm:pt modelId="{53DB9B47-9041-4A80-A92A-0FAABCDF1CE4}" type="pres">
      <dgm:prSet presAssocID="{D89D82D0-C4DD-4D28-B988-196B46FFEBAA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2DDECCB-90E1-4A28-B21D-C70BFBA98ADA}" type="pres">
      <dgm:prSet presAssocID="{86441144-2D30-4A12-A85A-E4EC038519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36C89EE-63DB-484C-BED0-FFAFCC04EAFF}" type="pres">
      <dgm:prSet presAssocID="{949E1A12-8D59-4FC1-882E-084CE5549FD0}" presName="compNode" presStyleCnt="0"/>
      <dgm:spPr/>
    </dgm:pt>
    <dgm:pt modelId="{05B93141-C0B4-4C12-8428-668C00E39D40}" type="pres">
      <dgm:prSet presAssocID="{949E1A12-8D59-4FC1-882E-084CE5549FD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82065-DEC0-4A2B-B01D-D9DC1F5D0428}" type="pres">
      <dgm:prSet presAssocID="{949E1A12-8D59-4FC1-882E-084CE5549FD0}" presName="invisiNode" presStyleLbl="node1" presStyleIdx="1" presStyleCnt="2"/>
      <dgm:spPr/>
    </dgm:pt>
    <dgm:pt modelId="{2321F8E8-4618-478B-AC1C-07407D976285}" type="pres">
      <dgm:prSet presAssocID="{949E1A12-8D59-4FC1-882E-084CE5549FD0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BC23DD1-E5D1-4B4D-B6CE-8EE95415F8CF}" type="presOf" srcId="{D89D82D0-C4DD-4D28-B988-196B46FFEBAA}" destId="{F74D4008-2752-4F20-86FA-8C6EA092C2EA}" srcOrd="0" destOrd="0" presId="urn:microsoft.com/office/officeart/2005/8/layout/pList2"/>
    <dgm:cxn modelId="{6995C4D3-6ECD-4635-99E2-05B72B84CFA8}" type="presOf" srcId="{949E1A12-8D59-4FC1-882E-084CE5549FD0}" destId="{05B93141-C0B4-4C12-8428-668C00E39D40}" srcOrd="0" destOrd="0" presId="urn:microsoft.com/office/officeart/2005/8/layout/pList2"/>
    <dgm:cxn modelId="{ACEA0C5B-B9C0-4E8E-AA2E-278A18DBABDF}" type="presOf" srcId="{885D4370-E799-4067-89CA-BDAC7A2177A0}" destId="{1144A0C1-F4F5-444E-8AB1-542B452BE404}" srcOrd="0" destOrd="0" presId="urn:microsoft.com/office/officeart/2005/8/layout/pList2"/>
    <dgm:cxn modelId="{172B4DE0-92A6-4E37-B62A-422AA24EEB2E}" type="presOf" srcId="{86441144-2D30-4A12-A85A-E4EC038519C6}" destId="{92DDECCB-90E1-4A28-B21D-C70BFBA98ADA}" srcOrd="0" destOrd="0" presId="urn:microsoft.com/office/officeart/2005/8/layout/pList2"/>
    <dgm:cxn modelId="{FB6FAD2D-CF95-403D-8D12-754181BD2499}" srcId="{885D4370-E799-4067-89CA-BDAC7A2177A0}" destId="{D89D82D0-C4DD-4D28-B988-196B46FFEBAA}" srcOrd="0" destOrd="0" parTransId="{A5B5717A-954E-482C-8E49-99F553B3A13F}" sibTransId="{86441144-2D30-4A12-A85A-E4EC038519C6}"/>
    <dgm:cxn modelId="{41C4F808-C7D5-4276-9D98-68FB99E749A8}" srcId="{885D4370-E799-4067-89CA-BDAC7A2177A0}" destId="{949E1A12-8D59-4FC1-882E-084CE5549FD0}" srcOrd="1" destOrd="0" parTransId="{9E30BC02-533A-4898-9396-D4A4ED6C2BF4}" sibTransId="{4532F21F-F61C-487B-B883-0CCB99FBA0A0}"/>
    <dgm:cxn modelId="{55F390F2-0DAA-4E91-BCF8-DD2C772CC24A}" type="presParOf" srcId="{1144A0C1-F4F5-444E-8AB1-542B452BE404}" destId="{35EEA4D9-E96C-41C0-8A67-9983E72B25AC}" srcOrd="0" destOrd="0" presId="urn:microsoft.com/office/officeart/2005/8/layout/pList2"/>
    <dgm:cxn modelId="{7B51B563-8011-4505-BAC8-D1E65E7B3973}" type="presParOf" srcId="{1144A0C1-F4F5-444E-8AB1-542B452BE404}" destId="{8234F132-E4E4-44D6-9742-9751889E107F}" srcOrd="1" destOrd="0" presId="urn:microsoft.com/office/officeart/2005/8/layout/pList2"/>
    <dgm:cxn modelId="{BB7BDC08-4DC4-4776-8489-5342E4B34519}" type="presParOf" srcId="{8234F132-E4E4-44D6-9742-9751889E107F}" destId="{81E2EB13-83FD-4401-BE41-13306CB7846D}" srcOrd="0" destOrd="0" presId="urn:microsoft.com/office/officeart/2005/8/layout/pList2"/>
    <dgm:cxn modelId="{AFADBC89-D10D-4013-861F-E8B49B35A86A}" type="presParOf" srcId="{81E2EB13-83FD-4401-BE41-13306CB7846D}" destId="{F74D4008-2752-4F20-86FA-8C6EA092C2EA}" srcOrd="0" destOrd="0" presId="urn:microsoft.com/office/officeart/2005/8/layout/pList2"/>
    <dgm:cxn modelId="{7D36EAC5-0ACB-4805-A59F-C79D1C883951}" type="presParOf" srcId="{81E2EB13-83FD-4401-BE41-13306CB7846D}" destId="{DE13FBF9-B326-411B-9867-817E5EAF6EAC}" srcOrd="1" destOrd="0" presId="urn:microsoft.com/office/officeart/2005/8/layout/pList2"/>
    <dgm:cxn modelId="{02B53BB1-86E5-41A4-9F2C-A995E05399F1}" type="presParOf" srcId="{81E2EB13-83FD-4401-BE41-13306CB7846D}" destId="{53DB9B47-9041-4A80-A92A-0FAABCDF1CE4}" srcOrd="2" destOrd="0" presId="urn:microsoft.com/office/officeart/2005/8/layout/pList2"/>
    <dgm:cxn modelId="{F736BD1E-8069-46F5-989A-0FCC70C412BC}" type="presParOf" srcId="{8234F132-E4E4-44D6-9742-9751889E107F}" destId="{92DDECCB-90E1-4A28-B21D-C70BFBA98ADA}" srcOrd="1" destOrd="0" presId="urn:microsoft.com/office/officeart/2005/8/layout/pList2"/>
    <dgm:cxn modelId="{B26509BB-7D5C-4DAD-BA7C-C690140CD803}" type="presParOf" srcId="{8234F132-E4E4-44D6-9742-9751889E107F}" destId="{E36C89EE-63DB-484C-BED0-FFAFCC04EAFF}" srcOrd="2" destOrd="0" presId="urn:microsoft.com/office/officeart/2005/8/layout/pList2"/>
    <dgm:cxn modelId="{461D10EB-B236-40DA-A3E6-7F44F98F5A42}" type="presParOf" srcId="{E36C89EE-63DB-484C-BED0-FFAFCC04EAFF}" destId="{05B93141-C0B4-4C12-8428-668C00E39D40}" srcOrd="0" destOrd="0" presId="urn:microsoft.com/office/officeart/2005/8/layout/pList2"/>
    <dgm:cxn modelId="{C123AC04-E85B-4B3B-A45E-2D0211218E51}" type="presParOf" srcId="{E36C89EE-63DB-484C-BED0-FFAFCC04EAFF}" destId="{23E82065-DEC0-4A2B-B01D-D9DC1F5D0428}" srcOrd="1" destOrd="0" presId="urn:microsoft.com/office/officeart/2005/8/layout/pList2"/>
    <dgm:cxn modelId="{CBC4754B-A65A-4762-BF0B-5AE104F36DE3}" type="presParOf" srcId="{E36C89EE-63DB-484C-BED0-FFAFCC04EAFF}" destId="{2321F8E8-4618-478B-AC1C-07407D97628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5AA05D-4CCB-4E05-A26D-4A8D04496D3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E055CD-009C-479F-873B-8917677EDEC3}">
      <dgm:prSet phldrT="[Текст]"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Встреча с классом, в котором произошел суицид</a:t>
          </a:r>
        </a:p>
      </dgm:t>
    </dgm:pt>
    <dgm:pt modelId="{EC6EF77B-47D3-4E52-BA45-927CB19FDDE4}" type="parTrans" cxnId="{952BB3EB-6DEE-479E-A78E-8FD08F38D91F}">
      <dgm:prSet/>
      <dgm:spPr/>
      <dgm:t>
        <a:bodyPr/>
        <a:lstStyle/>
        <a:p>
          <a:endParaRPr lang="ru-RU"/>
        </a:p>
      </dgm:t>
    </dgm:pt>
    <dgm:pt modelId="{3A863454-6887-442B-8873-A13414E83707}" type="sibTrans" cxnId="{952BB3EB-6DEE-479E-A78E-8FD08F38D91F}">
      <dgm:prSet/>
      <dgm:spPr/>
      <dgm:t>
        <a:bodyPr/>
        <a:lstStyle/>
        <a:p>
          <a:endParaRPr lang="ru-RU"/>
        </a:p>
      </dgm:t>
    </dgm:pt>
    <dgm:pt modelId="{90A6693C-9785-478F-AE49-23476575A28E}">
      <dgm:prSet phldrT="[Текст]"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ближайшим окружением, в случае завершенного суицида</a:t>
          </a:r>
        </a:p>
      </dgm:t>
    </dgm:pt>
    <dgm:pt modelId="{F09549CE-04AC-427A-89B8-558997B9EBA8}" type="parTrans" cxnId="{9EAA8A41-DAA8-4848-9871-DBE12F9AF665}">
      <dgm:prSet/>
      <dgm:spPr/>
      <dgm:t>
        <a:bodyPr/>
        <a:lstStyle/>
        <a:p>
          <a:endParaRPr lang="ru-RU"/>
        </a:p>
      </dgm:t>
    </dgm:pt>
    <dgm:pt modelId="{4BF1C781-23BD-4675-884F-C698850E6B7A}" type="sibTrans" cxnId="{9EAA8A41-DAA8-4848-9871-DBE12F9AF665}">
      <dgm:prSet/>
      <dgm:spPr/>
      <dgm:t>
        <a:bodyPr/>
        <a:lstStyle/>
        <a:p>
          <a:endParaRPr lang="ru-RU"/>
        </a:p>
      </dgm:t>
    </dgm:pt>
    <dgm:pt modelId="{731A9898-8250-4728-AB66-A543C5962BB4}">
      <dgm:prSet phldrT="[Текст]"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консультирование родителей (лиц, их заменяющих)</a:t>
          </a:r>
        </a:p>
      </dgm:t>
    </dgm:pt>
    <dgm:pt modelId="{62AD7491-D23E-4B03-B50E-165A3DE53AD2}" type="parTrans" cxnId="{AEC7793D-955C-40FD-8633-CA9E8A54DE97}">
      <dgm:prSet/>
      <dgm:spPr/>
      <dgm:t>
        <a:bodyPr/>
        <a:lstStyle/>
        <a:p>
          <a:endParaRPr lang="ru-RU"/>
        </a:p>
      </dgm:t>
    </dgm:pt>
    <dgm:pt modelId="{3A5B4FD3-B147-4ACC-B6A1-3A9B4DBDF6E0}" type="sibTrans" cxnId="{AEC7793D-955C-40FD-8633-CA9E8A54DE97}">
      <dgm:prSet/>
      <dgm:spPr/>
      <dgm:t>
        <a:bodyPr/>
        <a:lstStyle/>
        <a:p>
          <a:endParaRPr lang="ru-RU"/>
        </a:p>
      </dgm:t>
    </dgm:pt>
    <dgm:pt modelId="{96471B1D-0A8B-409E-BF60-D61FCBE552C6}">
      <dgm:prSet phldrT="[Текст]"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классным руководителем, другими педагогами </a:t>
          </a:r>
        </a:p>
      </dgm:t>
    </dgm:pt>
    <dgm:pt modelId="{A82A2297-A012-482A-A74C-9734B37B8127}" type="parTrans" cxnId="{5CCB1C1A-B342-42FD-AD9F-B155B38FE99E}">
      <dgm:prSet/>
      <dgm:spPr/>
      <dgm:t>
        <a:bodyPr/>
        <a:lstStyle/>
        <a:p>
          <a:endParaRPr lang="ru-RU"/>
        </a:p>
      </dgm:t>
    </dgm:pt>
    <dgm:pt modelId="{9AB3844A-B5F1-4707-A335-DF3355B87D73}" type="sibTrans" cxnId="{5CCB1C1A-B342-42FD-AD9F-B155B38FE99E}">
      <dgm:prSet/>
      <dgm:spPr/>
      <dgm:t>
        <a:bodyPr/>
        <a:lstStyle/>
        <a:p>
          <a:endParaRPr lang="ru-RU"/>
        </a:p>
      </dgm:t>
    </dgm:pt>
    <dgm:pt modelId="{630E384E-907B-4E37-B667-A88F05032D20}" type="pres">
      <dgm:prSet presAssocID="{2D5AA05D-4CCB-4E05-A26D-4A8D04496D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250D7-258E-4382-A7A7-3C529CBCDD87}" type="pres">
      <dgm:prSet presAssocID="{ECE055CD-009C-479F-873B-8917677EDEC3}" presName="composite" presStyleCnt="0"/>
      <dgm:spPr/>
    </dgm:pt>
    <dgm:pt modelId="{42A3F5E7-4987-4F80-9C9F-52851050B2DD}" type="pres">
      <dgm:prSet presAssocID="{ECE055CD-009C-479F-873B-8917677EDEC3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678B4-AAA7-48C6-A98B-ADB5A12E5684}" type="pres">
      <dgm:prSet presAssocID="{ECE055CD-009C-479F-873B-8917677EDEC3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2349AB-C7E8-433A-B14C-BCBA53A4FD5C}" type="pres">
      <dgm:prSet presAssocID="{3A863454-6887-442B-8873-A13414E83707}" presName="sibTrans" presStyleCnt="0"/>
      <dgm:spPr/>
    </dgm:pt>
    <dgm:pt modelId="{E1AB2EE3-831A-446A-8175-893840A4591E}" type="pres">
      <dgm:prSet presAssocID="{90A6693C-9785-478F-AE49-23476575A28E}" presName="composite" presStyleCnt="0"/>
      <dgm:spPr/>
    </dgm:pt>
    <dgm:pt modelId="{FF4249B4-5EC3-4041-9077-DE75A3988408}" type="pres">
      <dgm:prSet presAssocID="{90A6693C-9785-478F-AE49-23476575A28E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99FB1-5732-4938-99D2-6273E603EE27}" type="pres">
      <dgm:prSet presAssocID="{90A6693C-9785-478F-AE49-23476575A28E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8F39649-4B7C-460C-B825-AB4ACB25AAB0}" type="pres">
      <dgm:prSet presAssocID="{4BF1C781-23BD-4675-884F-C698850E6B7A}" presName="sibTrans" presStyleCnt="0"/>
      <dgm:spPr/>
    </dgm:pt>
    <dgm:pt modelId="{C2B87596-633E-43A0-8BA0-86D5B4C8543F}" type="pres">
      <dgm:prSet presAssocID="{731A9898-8250-4728-AB66-A543C5962BB4}" presName="composite" presStyleCnt="0"/>
      <dgm:spPr/>
    </dgm:pt>
    <dgm:pt modelId="{0AF04559-3A6A-4F4A-8068-60A8F624114F}" type="pres">
      <dgm:prSet presAssocID="{731A9898-8250-4728-AB66-A543C5962BB4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9B94D-9AD9-4297-916D-55DFA86317E1}" type="pres">
      <dgm:prSet presAssocID="{731A9898-8250-4728-AB66-A543C5962BB4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C2F46A-23C5-4F08-A16D-1707A890D027}" type="pres">
      <dgm:prSet presAssocID="{3A5B4FD3-B147-4ACC-B6A1-3A9B4DBDF6E0}" presName="sibTrans" presStyleCnt="0"/>
      <dgm:spPr/>
    </dgm:pt>
    <dgm:pt modelId="{DEBD0516-8781-400A-B84A-F518D1F08AE7}" type="pres">
      <dgm:prSet presAssocID="{96471B1D-0A8B-409E-BF60-D61FCBE552C6}" presName="composite" presStyleCnt="0"/>
      <dgm:spPr/>
    </dgm:pt>
    <dgm:pt modelId="{53404FA2-C2E7-4A62-933D-F1EB5C735E00}" type="pres">
      <dgm:prSet presAssocID="{96471B1D-0A8B-409E-BF60-D61FCBE552C6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4488B-C61C-4254-B12C-DF4397A83499}" type="pres">
      <dgm:prSet presAssocID="{96471B1D-0A8B-409E-BF60-D61FCBE552C6}" presName="rect2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637175A-267A-4C83-A984-D46B77E94C0C}" type="presOf" srcId="{731A9898-8250-4728-AB66-A543C5962BB4}" destId="{0AF04559-3A6A-4F4A-8068-60A8F624114F}" srcOrd="0" destOrd="0" presId="urn:microsoft.com/office/officeart/2008/layout/PictureStrips"/>
    <dgm:cxn modelId="{5CCB1C1A-B342-42FD-AD9F-B155B38FE99E}" srcId="{2D5AA05D-4CCB-4E05-A26D-4A8D04496D3D}" destId="{96471B1D-0A8B-409E-BF60-D61FCBE552C6}" srcOrd="3" destOrd="0" parTransId="{A82A2297-A012-482A-A74C-9734B37B8127}" sibTransId="{9AB3844A-B5F1-4707-A335-DF3355B87D73}"/>
    <dgm:cxn modelId="{CD08C39B-03C1-4693-8D38-2E525B2FA25B}" type="presOf" srcId="{2D5AA05D-4CCB-4E05-A26D-4A8D04496D3D}" destId="{630E384E-907B-4E37-B667-A88F05032D20}" srcOrd="0" destOrd="0" presId="urn:microsoft.com/office/officeart/2008/layout/PictureStrips"/>
    <dgm:cxn modelId="{EA98181C-B387-4C7B-A2D6-A6CFE528DC69}" type="presOf" srcId="{96471B1D-0A8B-409E-BF60-D61FCBE552C6}" destId="{53404FA2-C2E7-4A62-933D-F1EB5C735E00}" srcOrd="0" destOrd="0" presId="urn:microsoft.com/office/officeart/2008/layout/PictureStrips"/>
    <dgm:cxn modelId="{952BB3EB-6DEE-479E-A78E-8FD08F38D91F}" srcId="{2D5AA05D-4CCB-4E05-A26D-4A8D04496D3D}" destId="{ECE055CD-009C-479F-873B-8917677EDEC3}" srcOrd="0" destOrd="0" parTransId="{EC6EF77B-47D3-4E52-BA45-927CB19FDDE4}" sibTransId="{3A863454-6887-442B-8873-A13414E83707}"/>
    <dgm:cxn modelId="{9EAA8A41-DAA8-4848-9871-DBE12F9AF665}" srcId="{2D5AA05D-4CCB-4E05-A26D-4A8D04496D3D}" destId="{90A6693C-9785-478F-AE49-23476575A28E}" srcOrd="1" destOrd="0" parTransId="{F09549CE-04AC-427A-89B8-558997B9EBA8}" sibTransId="{4BF1C781-23BD-4675-884F-C698850E6B7A}"/>
    <dgm:cxn modelId="{57C5FA89-45D8-4C7B-A149-608B9AB7554F}" type="presOf" srcId="{ECE055CD-009C-479F-873B-8917677EDEC3}" destId="{42A3F5E7-4987-4F80-9C9F-52851050B2DD}" srcOrd="0" destOrd="0" presId="urn:microsoft.com/office/officeart/2008/layout/PictureStrips"/>
    <dgm:cxn modelId="{9B6F9508-746B-41BE-8A32-CF5E9A96CE8E}" type="presOf" srcId="{90A6693C-9785-478F-AE49-23476575A28E}" destId="{FF4249B4-5EC3-4041-9077-DE75A3988408}" srcOrd="0" destOrd="0" presId="urn:microsoft.com/office/officeart/2008/layout/PictureStrips"/>
    <dgm:cxn modelId="{AEC7793D-955C-40FD-8633-CA9E8A54DE97}" srcId="{2D5AA05D-4CCB-4E05-A26D-4A8D04496D3D}" destId="{731A9898-8250-4728-AB66-A543C5962BB4}" srcOrd="2" destOrd="0" parTransId="{62AD7491-D23E-4B03-B50E-165A3DE53AD2}" sibTransId="{3A5B4FD3-B147-4ACC-B6A1-3A9B4DBDF6E0}"/>
    <dgm:cxn modelId="{B61F1725-BE35-4352-AF0C-4D1CE13EA525}" type="presParOf" srcId="{630E384E-907B-4E37-B667-A88F05032D20}" destId="{801250D7-258E-4382-A7A7-3C529CBCDD87}" srcOrd="0" destOrd="0" presId="urn:microsoft.com/office/officeart/2008/layout/PictureStrips"/>
    <dgm:cxn modelId="{EDE4AA61-C19F-4D00-BBD6-4D55B3FF587C}" type="presParOf" srcId="{801250D7-258E-4382-A7A7-3C529CBCDD87}" destId="{42A3F5E7-4987-4F80-9C9F-52851050B2DD}" srcOrd="0" destOrd="0" presId="urn:microsoft.com/office/officeart/2008/layout/PictureStrips"/>
    <dgm:cxn modelId="{320DB1FF-7BAA-4E49-BEE3-FBF4A1A323AA}" type="presParOf" srcId="{801250D7-258E-4382-A7A7-3C529CBCDD87}" destId="{337678B4-AAA7-48C6-A98B-ADB5A12E5684}" srcOrd="1" destOrd="0" presId="urn:microsoft.com/office/officeart/2008/layout/PictureStrips"/>
    <dgm:cxn modelId="{B7627B11-BA6B-4E6C-B7B5-9C5E9377FB2F}" type="presParOf" srcId="{630E384E-907B-4E37-B667-A88F05032D20}" destId="{D52349AB-C7E8-433A-B14C-BCBA53A4FD5C}" srcOrd="1" destOrd="0" presId="urn:microsoft.com/office/officeart/2008/layout/PictureStrips"/>
    <dgm:cxn modelId="{3EE2879E-2FCF-4240-B7F2-04B70FDCD9FD}" type="presParOf" srcId="{630E384E-907B-4E37-B667-A88F05032D20}" destId="{E1AB2EE3-831A-446A-8175-893840A4591E}" srcOrd="2" destOrd="0" presId="urn:microsoft.com/office/officeart/2008/layout/PictureStrips"/>
    <dgm:cxn modelId="{EF70120E-5C50-4F93-9C6B-1B1505D89751}" type="presParOf" srcId="{E1AB2EE3-831A-446A-8175-893840A4591E}" destId="{FF4249B4-5EC3-4041-9077-DE75A3988408}" srcOrd="0" destOrd="0" presId="urn:microsoft.com/office/officeart/2008/layout/PictureStrips"/>
    <dgm:cxn modelId="{FD87A16F-5D14-47A7-AEA0-108A8E2AECD7}" type="presParOf" srcId="{E1AB2EE3-831A-446A-8175-893840A4591E}" destId="{D1999FB1-5732-4938-99D2-6273E603EE27}" srcOrd="1" destOrd="0" presId="urn:microsoft.com/office/officeart/2008/layout/PictureStrips"/>
    <dgm:cxn modelId="{14D9857F-5BD1-472D-851A-1FC1A8D31392}" type="presParOf" srcId="{630E384E-907B-4E37-B667-A88F05032D20}" destId="{A8F39649-4B7C-460C-B825-AB4ACB25AAB0}" srcOrd="3" destOrd="0" presId="urn:microsoft.com/office/officeart/2008/layout/PictureStrips"/>
    <dgm:cxn modelId="{322CA783-E77A-4430-AA63-846D4DFDE845}" type="presParOf" srcId="{630E384E-907B-4E37-B667-A88F05032D20}" destId="{C2B87596-633E-43A0-8BA0-86D5B4C8543F}" srcOrd="4" destOrd="0" presId="urn:microsoft.com/office/officeart/2008/layout/PictureStrips"/>
    <dgm:cxn modelId="{BC9458BC-E313-4074-9FC2-A56EFCAF947A}" type="presParOf" srcId="{C2B87596-633E-43A0-8BA0-86D5B4C8543F}" destId="{0AF04559-3A6A-4F4A-8068-60A8F624114F}" srcOrd="0" destOrd="0" presId="urn:microsoft.com/office/officeart/2008/layout/PictureStrips"/>
    <dgm:cxn modelId="{5EC1D559-6BCD-4D57-842F-5A6CD97DBDC6}" type="presParOf" srcId="{C2B87596-633E-43A0-8BA0-86D5B4C8543F}" destId="{8A69B94D-9AD9-4297-916D-55DFA86317E1}" srcOrd="1" destOrd="0" presId="urn:microsoft.com/office/officeart/2008/layout/PictureStrips"/>
    <dgm:cxn modelId="{1C2721F5-63F8-48E3-B488-D520B7E77C22}" type="presParOf" srcId="{630E384E-907B-4E37-B667-A88F05032D20}" destId="{B7C2F46A-23C5-4F08-A16D-1707A890D027}" srcOrd="5" destOrd="0" presId="urn:microsoft.com/office/officeart/2008/layout/PictureStrips"/>
    <dgm:cxn modelId="{876A4792-FF68-4710-AD15-D57A4079A588}" type="presParOf" srcId="{630E384E-907B-4E37-B667-A88F05032D20}" destId="{DEBD0516-8781-400A-B84A-F518D1F08AE7}" srcOrd="6" destOrd="0" presId="urn:microsoft.com/office/officeart/2008/layout/PictureStrips"/>
    <dgm:cxn modelId="{9628392E-9312-4F98-BC6D-35C6577AB41B}" type="presParOf" srcId="{DEBD0516-8781-400A-B84A-F518D1F08AE7}" destId="{53404FA2-C2E7-4A62-933D-F1EB5C735E00}" srcOrd="0" destOrd="0" presId="urn:microsoft.com/office/officeart/2008/layout/PictureStrips"/>
    <dgm:cxn modelId="{25E4B898-0ED9-4AA2-8DE0-65271C071D59}" type="presParOf" srcId="{DEBD0516-8781-400A-B84A-F518D1F08AE7}" destId="{1FA4488B-C61C-4254-B12C-DF4397A8349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0C5F58-B83A-4771-8321-2A0BFCAD190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52351-C434-43AB-A49C-5BDA365C60A3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обеспечения психологической безопасности этой системы необходимо принимать во внимание ее структуру, внутренние связи, ресурсы </a:t>
          </a:r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саморегуляции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обеспечения устойчивого развития этой системы, факторы внешней среды и связи между системой и внешней средой</a:t>
          </a:r>
        </a:p>
      </dgm:t>
    </dgm:pt>
    <dgm:pt modelId="{C3CE3100-7AAD-4F85-AE24-A657F4C9B3B1}" type="parTrans" cxnId="{19B1C374-BF50-472C-8196-668FCB34684C}">
      <dgm:prSet/>
      <dgm:spPr/>
      <dgm:t>
        <a:bodyPr/>
        <a:lstStyle/>
        <a:p>
          <a:endParaRPr lang="ru-RU"/>
        </a:p>
      </dgm:t>
    </dgm:pt>
    <dgm:pt modelId="{0FF1B628-061F-4142-9F83-8CBDE8F7854A}" type="sibTrans" cxnId="{19B1C374-BF50-472C-8196-668FCB34684C}">
      <dgm:prSet/>
      <dgm:spPr/>
      <dgm:t>
        <a:bodyPr/>
        <a:lstStyle/>
        <a:p>
          <a:endParaRPr lang="ru-RU"/>
        </a:p>
      </dgm:t>
    </dgm:pt>
    <dgm:pt modelId="{379B3058-BBCC-44BB-97F9-80A80E3596F5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среды 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(риски, угрозы, опасности внешней среды, способы их выявления, снижения силы влияния и вероятности возникновения (предотвращение), способы повышения эффективности  защиты и др.</a:t>
          </a:r>
        </a:p>
      </dgm:t>
    </dgm:pt>
    <dgm:pt modelId="{BA07F95F-0B69-4269-A910-AEA27DC2A5E8}" type="parTrans" cxnId="{F8C9B62E-53F2-48C6-B576-EDD390A235AE}">
      <dgm:prSet/>
      <dgm:spPr/>
      <dgm:t>
        <a:bodyPr/>
        <a:lstStyle/>
        <a:p>
          <a:endParaRPr lang="ru-RU"/>
        </a:p>
      </dgm:t>
    </dgm:pt>
    <dgm:pt modelId="{7D8C459B-4BC9-4EEE-9637-B097D4D5FF0D}" type="sibTrans" cxnId="{F8C9B62E-53F2-48C6-B576-EDD390A235AE}">
      <dgm:prSet/>
      <dgm:spPr/>
      <dgm:t>
        <a:bodyPr/>
        <a:lstStyle/>
        <a:p>
          <a:endParaRPr lang="ru-RU"/>
        </a:p>
      </dgm:t>
    </dgm:pt>
    <dgm:pt modelId="{18BA3D02-D0A9-4E01-85D3-F6F791B3D38A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Ресурсы системы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механизмы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саморегуляции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участников образовательных отношений, их способность адаптироваться к новым условиям, возможности компенсации дестабилизирующих стрессовых воздействий психогенного характера, культура взаимодействия участников образовательных отношений на основе личностно-доверительного общения и общих ценностей, другие ресурсы</a:t>
          </a:r>
        </a:p>
      </dgm:t>
    </dgm:pt>
    <dgm:pt modelId="{A759AB26-434C-4B53-82A4-B21E15491320}" type="parTrans" cxnId="{9A1A2C6A-DB64-4D85-8913-388BADDFC2FB}">
      <dgm:prSet/>
      <dgm:spPr/>
      <dgm:t>
        <a:bodyPr/>
        <a:lstStyle/>
        <a:p>
          <a:endParaRPr lang="ru-RU"/>
        </a:p>
      </dgm:t>
    </dgm:pt>
    <dgm:pt modelId="{88FB5ABE-9E08-44F0-94E8-D2DCBAA351D2}" type="sibTrans" cxnId="{9A1A2C6A-DB64-4D85-8913-388BADDFC2FB}">
      <dgm:prSet/>
      <dgm:spPr/>
      <dgm:t>
        <a:bodyPr/>
        <a:lstStyle/>
        <a:p>
          <a:endParaRPr lang="ru-RU"/>
        </a:p>
      </dgm:t>
    </dgm:pt>
    <dgm:pt modelId="{BC70FB03-449C-4642-9BE4-1581C109F763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Важнейшими системообразующими факторами в системе «человек-образовательная среда» становятся такие способности человека, как целеполагание,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рефлексия. 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этих способностей у участников образовательных отношений имеет ключевое значение в достижении психологической безопасности образовательной среды</a:t>
          </a:r>
        </a:p>
      </dgm:t>
    </dgm:pt>
    <dgm:pt modelId="{7E9167BE-0752-4CCD-AB41-4C65F8096BA7}" type="parTrans" cxnId="{3E92379D-FD00-4DFD-98BA-9077DAF2C325}">
      <dgm:prSet/>
      <dgm:spPr/>
      <dgm:t>
        <a:bodyPr/>
        <a:lstStyle/>
        <a:p>
          <a:endParaRPr lang="ru-RU"/>
        </a:p>
      </dgm:t>
    </dgm:pt>
    <dgm:pt modelId="{BDBF26D3-F278-468D-9573-406928B82BE8}" type="sibTrans" cxnId="{3E92379D-FD00-4DFD-98BA-9077DAF2C325}">
      <dgm:prSet/>
      <dgm:spPr/>
      <dgm:t>
        <a:bodyPr/>
        <a:lstStyle/>
        <a:p>
          <a:endParaRPr lang="ru-RU"/>
        </a:p>
      </dgm:t>
    </dgm:pt>
    <dgm:pt modelId="{C5897D45-302F-4F4D-824E-B81FB18BFE19}" type="pres">
      <dgm:prSet presAssocID="{2D0C5F58-B83A-4771-8321-2A0BFCAD190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55BFFA-A1A0-4DAE-BCBC-4E71BB649C56}" type="pres">
      <dgm:prSet presAssocID="{76752351-C434-43AB-A49C-5BDA365C60A3}" presName="roof" presStyleLbl="dkBgShp" presStyleIdx="0" presStyleCnt="2"/>
      <dgm:spPr/>
      <dgm:t>
        <a:bodyPr/>
        <a:lstStyle/>
        <a:p>
          <a:endParaRPr lang="ru-RU"/>
        </a:p>
      </dgm:t>
    </dgm:pt>
    <dgm:pt modelId="{BDD4F084-3CD0-4068-9CC5-644B3273249A}" type="pres">
      <dgm:prSet presAssocID="{76752351-C434-43AB-A49C-5BDA365C60A3}" presName="pillars" presStyleCnt="0"/>
      <dgm:spPr/>
    </dgm:pt>
    <dgm:pt modelId="{6A46ABC3-CBA2-4D62-824D-07E94490F9CB}" type="pres">
      <dgm:prSet presAssocID="{76752351-C434-43AB-A49C-5BDA365C60A3}" presName="pillar1" presStyleLbl="node1" presStyleIdx="0" presStyleCnt="3" custLinFactNeighborX="498" custLinFactNeighborY="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AC01A-3F83-453B-8896-99534E3E4EB3}" type="pres">
      <dgm:prSet presAssocID="{18BA3D02-D0A9-4E01-85D3-F6F791B3D38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DE708-299A-44D5-B18F-29F282BAF0F5}" type="pres">
      <dgm:prSet presAssocID="{BC70FB03-449C-4642-9BE4-1581C109F76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85B09-A6E5-4884-9DEE-7257CE994CF5}" type="pres">
      <dgm:prSet presAssocID="{76752351-C434-43AB-A49C-5BDA365C60A3}" presName="base" presStyleLbl="dkBgShp" presStyleIdx="1" presStyleCnt="2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</dgm:ptLst>
  <dgm:cxnLst>
    <dgm:cxn modelId="{13EBE535-2857-47A7-B373-43DD8721AC23}" type="presOf" srcId="{2D0C5F58-B83A-4771-8321-2A0BFCAD190D}" destId="{C5897D45-302F-4F4D-824E-B81FB18BFE19}" srcOrd="0" destOrd="0" presId="urn:microsoft.com/office/officeart/2005/8/layout/hList3"/>
    <dgm:cxn modelId="{19B1C374-BF50-472C-8196-668FCB34684C}" srcId="{2D0C5F58-B83A-4771-8321-2A0BFCAD190D}" destId="{76752351-C434-43AB-A49C-5BDA365C60A3}" srcOrd="0" destOrd="0" parTransId="{C3CE3100-7AAD-4F85-AE24-A657F4C9B3B1}" sibTransId="{0FF1B628-061F-4142-9F83-8CBDE8F7854A}"/>
    <dgm:cxn modelId="{EF506726-49D4-4D64-AFEC-C7F69C10BCE3}" type="presOf" srcId="{BC70FB03-449C-4642-9BE4-1581C109F763}" destId="{C54DE708-299A-44D5-B18F-29F282BAF0F5}" srcOrd="0" destOrd="0" presId="urn:microsoft.com/office/officeart/2005/8/layout/hList3"/>
    <dgm:cxn modelId="{56CA3098-6B5C-4013-93AC-DB1259AAA5A5}" type="presOf" srcId="{18BA3D02-D0A9-4E01-85D3-F6F791B3D38A}" destId="{A9FAC01A-3F83-453B-8896-99534E3E4EB3}" srcOrd="0" destOrd="0" presId="urn:microsoft.com/office/officeart/2005/8/layout/hList3"/>
    <dgm:cxn modelId="{D646107D-3753-43A4-A1C7-9357837E53DD}" type="presOf" srcId="{76752351-C434-43AB-A49C-5BDA365C60A3}" destId="{E555BFFA-A1A0-4DAE-BCBC-4E71BB649C56}" srcOrd="0" destOrd="0" presId="urn:microsoft.com/office/officeart/2005/8/layout/hList3"/>
    <dgm:cxn modelId="{F8C9B62E-53F2-48C6-B576-EDD390A235AE}" srcId="{76752351-C434-43AB-A49C-5BDA365C60A3}" destId="{379B3058-BBCC-44BB-97F9-80A80E3596F5}" srcOrd="0" destOrd="0" parTransId="{BA07F95F-0B69-4269-A910-AEA27DC2A5E8}" sibTransId="{7D8C459B-4BC9-4EEE-9637-B097D4D5FF0D}"/>
    <dgm:cxn modelId="{3E92379D-FD00-4DFD-98BA-9077DAF2C325}" srcId="{76752351-C434-43AB-A49C-5BDA365C60A3}" destId="{BC70FB03-449C-4642-9BE4-1581C109F763}" srcOrd="2" destOrd="0" parTransId="{7E9167BE-0752-4CCD-AB41-4C65F8096BA7}" sibTransId="{BDBF26D3-F278-468D-9573-406928B82BE8}"/>
    <dgm:cxn modelId="{F4903405-3336-4D0D-8F0E-3F868CF83FD2}" type="presOf" srcId="{379B3058-BBCC-44BB-97F9-80A80E3596F5}" destId="{6A46ABC3-CBA2-4D62-824D-07E94490F9CB}" srcOrd="0" destOrd="0" presId="urn:microsoft.com/office/officeart/2005/8/layout/hList3"/>
    <dgm:cxn modelId="{9A1A2C6A-DB64-4D85-8913-388BADDFC2FB}" srcId="{76752351-C434-43AB-A49C-5BDA365C60A3}" destId="{18BA3D02-D0A9-4E01-85D3-F6F791B3D38A}" srcOrd="1" destOrd="0" parTransId="{A759AB26-434C-4B53-82A4-B21E15491320}" sibTransId="{88FB5ABE-9E08-44F0-94E8-D2DCBAA351D2}"/>
    <dgm:cxn modelId="{38C39255-6069-4565-BF83-196D8D571F85}" type="presParOf" srcId="{C5897D45-302F-4F4D-824E-B81FB18BFE19}" destId="{E555BFFA-A1A0-4DAE-BCBC-4E71BB649C56}" srcOrd="0" destOrd="0" presId="urn:microsoft.com/office/officeart/2005/8/layout/hList3"/>
    <dgm:cxn modelId="{4BBCD133-46F1-4C4C-AF88-8106F73784EA}" type="presParOf" srcId="{C5897D45-302F-4F4D-824E-B81FB18BFE19}" destId="{BDD4F084-3CD0-4068-9CC5-644B3273249A}" srcOrd="1" destOrd="0" presId="urn:microsoft.com/office/officeart/2005/8/layout/hList3"/>
    <dgm:cxn modelId="{642BAE82-BE19-43CF-AE2B-D442CFE54D00}" type="presParOf" srcId="{BDD4F084-3CD0-4068-9CC5-644B3273249A}" destId="{6A46ABC3-CBA2-4D62-824D-07E94490F9CB}" srcOrd="0" destOrd="0" presId="urn:microsoft.com/office/officeart/2005/8/layout/hList3"/>
    <dgm:cxn modelId="{D21D3C60-46EF-449A-810B-533A1BE36D50}" type="presParOf" srcId="{BDD4F084-3CD0-4068-9CC5-644B3273249A}" destId="{A9FAC01A-3F83-453B-8896-99534E3E4EB3}" srcOrd="1" destOrd="0" presId="urn:microsoft.com/office/officeart/2005/8/layout/hList3"/>
    <dgm:cxn modelId="{5A2ACF2E-0720-4B63-B27D-F7D87C981A68}" type="presParOf" srcId="{BDD4F084-3CD0-4068-9CC5-644B3273249A}" destId="{C54DE708-299A-44D5-B18F-29F282BAF0F5}" srcOrd="2" destOrd="0" presId="urn:microsoft.com/office/officeart/2005/8/layout/hList3"/>
    <dgm:cxn modelId="{1A411D12-6968-4461-9431-FDF6BDA9874C}" type="presParOf" srcId="{C5897D45-302F-4F4D-824E-B81FB18BFE19}" destId="{29685B09-A6E5-4884-9DEE-7257CE994C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25FB8A-5198-4016-88A1-C63C0794838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20BC5-1EE7-4205-AAEC-4C222BC5D69E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ограничение доступа к различным средствам осуществления актов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аутоагрессии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A7147-A4A9-4AAD-9E4D-444FD41ED8BD}" type="parTrans" cxnId="{C47CF61D-5DEA-4896-95E3-FC39AFDB7E10}">
      <dgm:prSet/>
      <dgm:spPr/>
      <dgm:t>
        <a:bodyPr/>
        <a:lstStyle/>
        <a:p>
          <a:endParaRPr lang="ru-RU"/>
        </a:p>
      </dgm:t>
    </dgm:pt>
    <dgm:pt modelId="{F58399F8-EC10-46E9-93FA-B456F67DD3B1}" type="sibTrans" cxnId="{C47CF61D-5DEA-4896-95E3-FC39AFDB7E10}">
      <dgm:prSet/>
      <dgm:spPr/>
      <dgm:t>
        <a:bodyPr/>
        <a:lstStyle/>
        <a:p>
          <a:endParaRPr lang="ru-RU"/>
        </a:p>
      </dgm:t>
    </dgm:pt>
    <dgm:pt modelId="{0A21401A-D7DE-4542-857B-B60DFC48F61A}">
      <dgm:prSet phldrT="[Текст]"/>
      <dgm:spPr/>
      <dgm:t>
        <a:bodyPr/>
        <a:lstStyle/>
        <a:p>
          <a:pPr algn="ctr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факторов и групп риска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9E032-8C9B-4992-81DC-BA43A7596F00}" type="parTrans" cxnId="{6953B96E-D034-4897-B63B-0B8E399FDB68}">
      <dgm:prSet/>
      <dgm:spPr/>
      <dgm:t>
        <a:bodyPr/>
        <a:lstStyle/>
        <a:p>
          <a:endParaRPr lang="ru-RU"/>
        </a:p>
      </dgm:t>
    </dgm:pt>
    <dgm:pt modelId="{B9993E66-8B86-48DD-A41D-0D32745EC043}" type="sibTrans" cxnId="{6953B96E-D034-4897-B63B-0B8E399FDB68}">
      <dgm:prSet/>
      <dgm:spPr/>
      <dgm:t>
        <a:bodyPr/>
        <a:lstStyle/>
        <a:p>
          <a:endParaRPr lang="ru-RU"/>
        </a:p>
      </dgm:t>
    </dgm:pt>
    <dgm:pt modelId="{59C1D17F-13FE-4D0D-9322-5173F52B26D8}">
      <dgm:prSet phldrT="[Текст]"/>
      <dgm:spPr/>
      <dgm:t>
        <a:bodyPr/>
        <a:lstStyle/>
        <a:p>
          <a:pPr algn="ctr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конкретной личности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B938F-85A5-442D-B97C-71BDB41AB144}" type="parTrans" cxnId="{6A2B6A72-6D57-45B2-BCE1-242F377614DB}">
      <dgm:prSet/>
      <dgm:spPr/>
      <dgm:t>
        <a:bodyPr/>
        <a:lstStyle/>
        <a:p>
          <a:endParaRPr lang="ru-RU"/>
        </a:p>
      </dgm:t>
    </dgm:pt>
    <dgm:pt modelId="{A01F18A5-2A4B-46AF-B212-7A66ED23C640}" type="sibTrans" cxnId="{6A2B6A72-6D57-45B2-BCE1-242F377614DB}">
      <dgm:prSet/>
      <dgm:spPr/>
      <dgm:t>
        <a:bodyPr/>
        <a:lstStyle/>
        <a:p>
          <a:endParaRPr lang="ru-RU"/>
        </a:p>
      </dgm:t>
    </dgm:pt>
    <dgm:pt modelId="{591A3C03-0629-44BD-B24E-B3DC03C70CF0}" type="pres">
      <dgm:prSet presAssocID="{3A25FB8A-5198-4016-88A1-C63C079483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9FCEB0-3E0F-4409-8C2D-E5624010C2FA}" type="pres">
      <dgm:prSet presAssocID="{3A25FB8A-5198-4016-88A1-C63C0794838C}" presName="Name1" presStyleCnt="0"/>
      <dgm:spPr/>
      <dgm:t>
        <a:bodyPr/>
        <a:lstStyle/>
        <a:p>
          <a:endParaRPr lang="ru-RU"/>
        </a:p>
      </dgm:t>
    </dgm:pt>
    <dgm:pt modelId="{6C6389EF-F1AD-4DCA-92BF-B7CE72B55A00}" type="pres">
      <dgm:prSet presAssocID="{3A25FB8A-5198-4016-88A1-C63C0794838C}" presName="cycle" presStyleCnt="0"/>
      <dgm:spPr/>
      <dgm:t>
        <a:bodyPr/>
        <a:lstStyle/>
        <a:p>
          <a:endParaRPr lang="ru-RU"/>
        </a:p>
      </dgm:t>
    </dgm:pt>
    <dgm:pt modelId="{59EED8A8-10BF-41D6-905A-F20A4B6EF4F5}" type="pres">
      <dgm:prSet presAssocID="{3A25FB8A-5198-4016-88A1-C63C0794838C}" presName="srcNode" presStyleLbl="node1" presStyleIdx="0" presStyleCnt="3"/>
      <dgm:spPr/>
      <dgm:t>
        <a:bodyPr/>
        <a:lstStyle/>
        <a:p>
          <a:endParaRPr lang="ru-RU"/>
        </a:p>
      </dgm:t>
    </dgm:pt>
    <dgm:pt modelId="{2161CD11-2B34-482C-BC3D-EA035BD67BFA}" type="pres">
      <dgm:prSet presAssocID="{3A25FB8A-5198-4016-88A1-C63C0794838C}" presName="conn" presStyleLbl="parChTrans1D2" presStyleIdx="0" presStyleCnt="1"/>
      <dgm:spPr/>
      <dgm:t>
        <a:bodyPr/>
        <a:lstStyle/>
        <a:p>
          <a:endParaRPr lang="ru-RU"/>
        </a:p>
      </dgm:t>
    </dgm:pt>
    <dgm:pt modelId="{6BF074AD-E93C-43CC-82A7-46BBB08C2AC6}" type="pres">
      <dgm:prSet presAssocID="{3A25FB8A-5198-4016-88A1-C63C0794838C}" presName="extraNode" presStyleLbl="node1" presStyleIdx="0" presStyleCnt="3"/>
      <dgm:spPr/>
      <dgm:t>
        <a:bodyPr/>
        <a:lstStyle/>
        <a:p>
          <a:endParaRPr lang="ru-RU"/>
        </a:p>
      </dgm:t>
    </dgm:pt>
    <dgm:pt modelId="{CB16F3A0-CA1B-4B2B-B15F-51A4362696B8}" type="pres">
      <dgm:prSet presAssocID="{3A25FB8A-5198-4016-88A1-C63C0794838C}" presName="dstNode" presStyleLbl="node1" presStyleIdx="0" presStyleCnt="3"/>
      <dgm:spPr/>
      <dgm:t>
        <a:bodyPr/>
        <a:lstStyle/>
        <a:p>
          <a:endParaRPr lang="ru-RU"/>
        </a:p>
      </dgm:t>
    </dgm:pt>
    <dgm:pt modelId="{1CF5E5A0-76D9-4271-AC8E-5207500360F3}" type="pres">
      <dgm:prSet presAssocID="{BA820BC5-1EE7-4205-AAEC-4C222BC5D69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C0F63-98EE-412E-9D67-B27ACAC4BEC7}" type="pres">
      <dgm:prSet presAssocID="{BA820BC5-1EE7-4205-AAEC-4C222BC5D69E}" presName="accent_1" presStyleCnt="0"/>
      <dgm:spPr/>
      <dgm:t>
        <a:bodyPr/>
        <a:lstStyle/>
        <a:p>
          <a:endParaRPr lang="ru-RU"/>
        </a:p>
      </dgm:t>
    </dgm:pt>
    <dgm:pt modelId="{CEC0F63F-3A0B-4288-8EA3-FF8CED28B969}" type="pres">
      <dgm:prSet presAssocID="{BA820BC5-1EE7-4205-AAEC-4C222BC5D69E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FD86EB-5144-45F6-8E14-35A93AF86428}" type="pres">
      <dgm:prSet presAssocID="{0A21401A-D7DE-4542-857B-B60DFC48F61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04BB-09B8-4D17-93FA-5D911DF8721B}" type="pres">
      <dgm:prSet presAssocID="{0A21401A-D7DE-4542-857B-B60DFC48F61A}" presName="accent_2" presStyleCnt="0"/>
      <dgm:spPr/>
      <dgm:t>
        <a:bodyPr/>
        <a:lstStyle/>
        <a:p>
          <a:endParaRPr lang="ru-RU"/>
        </a:p>
      </dgm:t>
    </dgm:pt>
    <dgm:pt modelId="{E977E2F4-363C-475D-B7B4-473B524924BD}" type="pres">
      <dgm:prSet presAssocID="{0A21401A-D7DE-4542-857B-B60DFC48F61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C5DF36-5F1A-47EF-BB99-5001383B3311}" type="pres">
      <dgm:prSet presAssocID="{59C1D17F-13FE-4D0D-9322-5173F52B26D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FFC97-1EEF-43E6-B5C1-37ACFE2AD276}" type="pres">
      <dgm:prSet presAssocID="{59C1D17F-13FE-4D0D-9322-5173F52B26D8}" presName="accent_3" presStyleCnt="0"/>
      <dgm:spPr/>
      <dgm:t>
        <a:bodyPr/>
        <a:lstStyle/>
        <a:p>
          <a:endParaRPr lang="ru-RU"/>
        </a:p>
      </dgm:t>
    </dgm:pt>
    <dgm:pt modelId="{7CD3937D-A023-455D-8332-9628E19B9566}" type="pres">
      <dgm:prSet presAssocID="{59C1D17F-13FE-4D0D-9322-5173F52B26D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A2B6A72-6D57-45B2-BCE1-242F377614DB}" srcId="{3A25FB8A-5198-4016-88A1-C63C0794838C}" destId="{59C1D17F-13FE-4D0D-9322-5173F52B26D8}" srcOrd="2" destOrd="0" parTransId="{53EB938F-85A5-442D-B97C-71BDB41AB144}" sibTransId="{A01F18A5-2A4B-46AF-B212-7A66ED23C640}"/>
    <dgm:cxn modelId="{6953B96E-D034-4897-B63B-0B8E399FDB68}" srcId="{3A25FB8A-5198-4016-88A1-C63C0794838C}" destId="{0A21401A-D7DE-4542-857B-B60DFC48F61A}" srcOrd="1" destOrd="0" parTransId="{FC79E032-8C9B-4992-81DC-BA43A7596F00}" sibTransId="{B9993E66-8B86-48DD-A41D-0D32745EC043}"/>
    <dgm:cxn modelId="{08ADA3DE-A58C-40F5-B5D1-48DC0BC272EC}" type="presOf" srcId="{3A25FB8A-5198-4016-88A1-C63C0794838C}" destId="{591A3C03-0629-44BD-B24E-B3DC03C70CF0}" srcOrd="0" destOrd="0" presId="urn:microsoft.com/office/officeart/2008/layout/VerticalCurvedList"/>
    <dgm:cxn modelId="{C47CF61D-5DEA-4896-95E3-FC39AFDB7E10}" srcId="{3A25FB8A-5198-4016-88A1-C63C0794838C}" destId="{BA820BC5-1EE7-4205-AAEC-4C222BC5D69E}" srcOrd="0" destOrd="0" parTransId="{673A7147-A4A9-4AAD-9E4D-444FD41ED8BD}" sibTransId="{F58399F8-EC10-46E9-93FA-B456F67DD3B1}"/>
    <dgm:cxn modelId="{CB0D195D-7554-49F3-9DBE-F7CA1467233D}" type="presOf" srcId="{59C1D17F-13FE-4D0D-9322-5173F52B26D8}" destId="{D8C5DF36-5F1A-47EF-BB99-5001383B3311}" srcOrd="0" destOrd="0" presId="urn:microsoft.com/office/officeart/2008/layout/VerticalCurvedList"/>
    <dgm:cxn modelId="{99501E82-9C63-4A9D-ADC6-477467F6FAF5}" type="presOf" srcId="{F58399F8-EC10-46E9-93FA-B456F67DD3B1}" destId="{2161CD11-2B34-482C-BC3D-EA035BD67BFA}" srcOrd="0" destOrd="0" presId="urn:microsoft.com/office/officeart/2008/layout/VerticalCurvedList"/>
    <dgm:cxn modelId="{2DB91272-DB8B-48CF-9957-10A4810FB5A4}" type="presOf" srcId="{BA820BC5-1EE7-4205-AAEC-4C222BC5D69E}" destId="{1CF5E5A0-76D9-4271-AC8E-5207500360F3}" srcOrd="0" destOrd="0" presId="urn:microsoft.com/office/officeart/2008/layout/VerticalCurvedList"/>
    <dgm:cxn modelId="{302A2BF8-D3ED-4BAA-903C-53B1B5FDC654}" type="presOf" srcId="{0A21401A-D7DE-4542-857B-B60DFC48F61A}" destId="{FCFD86EB-5144-45F6-8E14-35A93AF86428}" srcOrd="0" destOrd="0" presId="urn:microsoft.com/office/officeart/2008/layout/VerticalCurvedList"/>
    <dgm:cxn modelId="{05986AEA-35DD-4F77-B49F-9CE0C140C5D9}" type="presParOf" srcId="{591A3C03-0629-44BD-B24E-B3DC03C70CF0}" destId="{529FCEB0-3E0F-4409-8C2D-E5624010C2FA}" srcOrd="0" destOrd="0" presId="urn:microsoft.com/office/officeart/2008/layout/VerticalCurvedList"/>
    <dgm:cxn modelId="{1E9DB00D-B986-4AEA-BCD0-D936A55CE56A}" type="presParOf" srcId="{529FCEB0-3E0F-4409-8C2D-E5624010C2FA}" destId="{6C6389EF-F1AD-4DCA-92BF-B7CE72B55A00}" srcOrd="0" destOrd="0" presId="urn:microsoft.com/office/officeart/2008/layout/VerticalCurvedList"/>
    <dgm:cxn modelId="{DECA944D-E0D0-478A-9E10-B09725A4817F}" type="presParOf" srcId="{6C6389EF-F1AD-4DCA-92BF-B7CE72B55A00}" destId="{59EED8A8-10BF-41D6-905A-F20A4B6EF4F5}" srcOrd="0" destOrd="0" presId="urn:microsoft.com/office/officeart/2008/layout/VerticalCurvedList"/>
    <dgm:cxn modelId="{C0F850E3-CC3E-4D34-B423-62DCB73943A1}" type="presParOf" srcId="{6C6389EF-F1AD-4DCA-92BF-B7CE72B55A00}" destId="{2161CD11-2B34-482C-BC3D-EA035BD67BFA}" srcOrd="1" destOrd="0" presId="urn:microsoft.com/office/officeart/2008/layout/VerticalCurvedList"/>
    <dgm:cxn modelId="{DFE29F58-EFAC-44E1-92A3-36520025A8D7}" type="presParOf" srcId="{6C6389EF-F1AD-4DCA-92BF-B7CE72B55A00}" destId="{6BF074AD-E93C-43CC-82A7-46BBB08C2AC6}" srcOrd="2" destOrd="0" presId="urn:microsoft.com/office/officeart/2008/layout/VerticalCurvedList"/>
    <dgm:cxn modelId="{34411A8E-37A2-48BB-AC2B-4AAA18E61EF0}" type="presParOf" srcId="{6C6389EF-F1AD-4DCA-92BF-B7CE72B55A00}" destId="{CB16F3A0-CA1B-4B2B-B15F-51A4362696B8}" srcOrd="3" destOrd="0" presId="urn:microsoft.com/office/officeart/2008/layout/VerticalCurvedList"/>
    <dgm:cxn modelId="{0767378D-0A4A-40CB-8B8E-3044B71DDD2A}" type="presParOf" srcId="{529FCEB0-3E0F-4409-8C2D-E5624010C2FA}" destId="{1CF5E5A0-76D9-4271-AC8E-5207500360F3}" srcOrd="1" destOrd="0" presId="urn:microsoft.com/office/officeart/2008/layout/VerticalCurvedList"/>
    <dgm:cxn modelId="{6DABA11C-1440-46BB-8289-3A38C836A9AA}" type="presParOf" srcId="{529FCEB0-3E0F-4409-8C2D-E5624010C2FA}" destId="{251C0F63-98EE-412E-9D67-B27ACAC4BEC7}" srcOrd="2" destOrd="0" presId="urn:microsoft.com/office/officeart/2008/layout/VerticalCurvedList"/>
    <dgm:cxn modelId="{95DF80DE-D7BE-462E-9E2B-26413CCCAFC0}" type="presParOf" srcId="{251C0F63-98EE-412E-9D67-B27ACAC4BEC7}" destId="{CEC0F63F-3A0B-4288-8EA3-FF8CED28B969}" srcOrd="0" destOrd="0" presId="urn:microsoft.com/office/officeart/2008/layout/VerticalCurvedList"/>
    <dgm:cxn modelId="{3120F903-B6A3-47B2-820F-F945CEEF36DA}" type="presParOf" srcId="{529FCEB0-3E0F-4409-8C2D-E5624010C2FA}" destId="{FCFD86EB-5144-45F6-8E14-35A93AF86428}" srcOrd="3" destOrd="0" presId="urn:microsoft.com/office/officeart/2008/layout/VerticalCurvedList"/>
    <dgm:cxn modelId="{CF1BE466-2311-4494-95F8-3FC806EBDF8B}" type="presParOf" srcId="{529FCEB0-3E0F-4409-8C2D-E5624010C2FA}" destId="{0A3E04BB-09B8-4D17-93FA-5D911DF8721B}" srcOrd="4" destOrd="0" presId="urn:microsoft.com/office/officeart/2008/layout/VerticalCurvedList"/>
    <dgm:cxn modelId="{9E6C0E12-0C64-47AA-9040-8F7E4568F905}" type="presParOf" srcId="{0A3E04BB-09B8-4D17-93FA-5D911DF8721B}" destId="{E977E2F4-363C-475D-B7B4-473B524924BD}" srcOrd="0" destOrd="0" presId="urn:microsoft.com/office/officeart/2008/layout/VerticalCurvedList"/>
    <dgm:cxn modelId="{0D2287FE-7B3D-4036-9769-D8FE3315317D}" type="presParOf" srcId="{529FCEB0-3E0F-4409-8C2D-E5624010C2FA}" destId="{D8C5DF36-5F1A-47EF-BB99-5001383B3311}" srcOrd="5" destOrd="0" presId="urn:microsoft.com/office/officeart/2008/layout/VerticalCurvedList"/>
    <dgm:cxn modelId="{51E37BA3-70BA-4EA9-B2EE-84F5BDF7583F}" type="presParOf" srcId="{529FCEB0-3E0F-4409-8C2D-E5624010C2FA}" destId="{668FFC97-1EEF-43E6-B5C1-37ACFE2AD276}" srcOrd="6" destOrd="0" presId="urn:microsoft.com/office/officeart/2008/layout/VerticalCurvedList"/>
    <dgm:cxn modelId="{D49E2285-866C-4EBA-98D6-77773B275B7A}" type="presParOf" srcId="{668FFC97-1EEF-43E6-B5C1-37ACFE2AD276}" destId="{7CD3937D-A023-455D-8332-9628E19B95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34365-0F31-429B-9419-474C0563529F}">
      <dsp:nvSpPr>
        <dsp:cNvPr id="0" name=""/>
        <dsp:cNvSpPr/>
      </dsp:nvSpPr>
      <dsp:spPr>
        <a:xfrm>
          <a:off x="2078" y="439082"/>
          <a:ext cx="1146342" cy="13358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dirty="0"/>
            <a:t>2009г.  -                   </a:t>
          </a:r>
          <a:r>
            <a:rPr lang="ru-RU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 млн. $</a:t>
          </a:r>
          <a:endParaRPr lang="ru-RU" sz="1100" kern="1200" dirty="0"/>
        </a:p>
        <a:p>
          <a:pPr marL="0" lvl="1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dirty="0"/>
            <a:t>2010г.     -              </a:t>
          </a:r>
          <a:r>
            <a:rPr lang="ru-RU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133 млн. $</a:t>
          </a:r>
          <a:endParaRPr lang="ru-RU" sz="1100" kern="1200" dirty="0"/>
        </a:p>
      </dsp:txBody>
      <dsp:txXfrm>
        <a:off x="32820" y="469824"/>
        <a:ext cx="1084858" cy="988111"/>
      </dsp:txXfrm>
    </dsp:sp>
    <dsp:sp modelId="{97A378C1-4F65-4A90-8A6C-646571DFA07D}">
      <dsp:nvSpPr>
        <dsp:cNvPr id="0" name=""/>
        <dsp:cNvSpPr/>
      </dsp:nvSpPr>
      <dsp:spPr>
        <a:xfrm flipH="1">
          <a:off x="1058429" y="1678829"/>
          <a:ext cx="28357" cy="142437"/>
        </a:xfrm>
        <a:prstGeom prst="circularArrow">
          <a:avLst>
            <a:gd name="adj1" fmla="val 2448"/>
            <a:gd name="adj2" fmla="val 296371"/>
            <a:gd name="adj3" fmla="val 857919"/>
            <a:gd name="adj4" fmla="val 7810527"/>
            <a:gd name="adj5" fmla="val 28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CAA746-4F4C-499A-865C-EA2C6A22005D}">
      <dsp:nvSpPr>
        <dsp:cNvPr id="0" name=""/>
        <dsp:cNvSpPr/>
      </dsp:nvSpPr>
      <dsp:spPr>
        <a:xfrm>
          <a:off x="103109" y="1722367"/>
          <a:ext cx="1018970" cy="572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ЯПОНИЯ</a:t>
          </a:r>
        </a:p>
      </dsp:txBody>
      <dsp:txXfrm>
        <a:off x="119877" y="1739135"/>
        <a:ext cx="985434" cy="538970"/>
      </dsp:txXfrm>
    </dsp:sp>
    <dsp:sp modelId="{496BBEF0-3FC9-4795-9E18-DBC7D2C787AE}">
      <dsp:nvSpPr>
        <dsp:cNvPr id="0" name=""/>
        <dsp:cNvSpPr/>
      </dsp:nvSpPr>
      <dsp:spPr>
        <a:xfrm>
          <a:off x="1451375" y="519942"/>
          <a:ext cx="1146342" cy="13358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2012г. -                   </a:t>
          </a: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 млн.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0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</a:t>
          </a:r>
          <a:r>
            <a:rPr lang="ru-RU" sz="10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050" kern="1200" dirty="0"/>
        </a:p>
      </dsp:txBody>
      <dsp:txXfrm>
        <a:off x="1482117" y="836937"/>
        <a:ext cx="1084858" cy="988111"/>
      </dsp:txXfrm>
    </dsp:sp>
    <dsp:sp modelId="{E31A299E-DC7D-40B2-B730-B66FD540F5C1}">
      <dsp:nvSpPr>
        <dsp:cNvPr id="0" name=""/>
        <dsp:cNvSpPr/>
      </dsp:nvSpPr>
      <dsp:spPr>
        <a:xfrm flipV="1">
          <a:off x="2978272" y="1017138"/>
          <a:ext cx="349634" cy="161834"/>
        </a:xfrm>
        <a:prstGeom prst="leftCircularArrow">
          <a:avLst>
            <a:gd name="adj1" fmla="val 2657"/>
            <a:gd name="adj2" fmla="val 323195"/>
            <a:gd name="adj3" fmla="val 19501294"/>
            <a:gd name="adj4" fmla="val 12575511"/>
            <a:gd name="adj5" fmla="val 31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EE757-2550-4750-851C-1E4CAAA86A62}">
      <dsp:nvSpPr>
        <dsp:cNvPr id="0" name=""/>
        <dsp:cNvSpPr/>
      </dsp:nvSpPr>
      <dsp:spPr>
        <a:xfrm>
          <a:off x="1706117" y="428867"/>
          <a:ext cx="1018970" cy="572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США</a:t>
          </a:r>
        </a:p>
      </dsp:txBody>
      <dsp:txXfrm>
        <a:off x="1722885" y="445635"/>
        <a:ext cx="985434" cy="538970"/>
      </dsp:txXfrm>
    </dsp:sp>
    <dsp:sp modelId="{A218F5B8-2B50-4DCB-9505-8784FE8033D9}">
      <dsp:nvSpPr>
        <dsp:cNvPr id="0" name=""/>
        <dsp:cNvSpPr/>
      </dsp:nvSpPr>
      <dsp:spPr>
        <a:xfrm>
          <a:off x="2900671" y="439082"/>
          <a:ext cx="1146342" cy="13358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2013г</a:t>
          </a:r>
          <a:r>
            <a:rPr lang="ru-RU" sz="1200" kern="1200" dirty="0"/>
            <a:t>. -               около </a:t>
          </a:r>
          <a:r>
            <a:rPr lang="ru-RU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 млн. </a:t>
          </a: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</a:t>
          </a:r>
          <a:r>
            <a:rPr lang="ru-RU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200" kern="1200" dirty="0"/>
        </a:p>
      </dsp:txBody>
      <dsp:txXfrm>
        <a:off x="2931413" y="469824"/>
        <a:ext cx="1084858" cy="988111"/>
      </dsp:txXfrm>
    </dsp:sp>
    <dsp:sp modelId="{6868F597-5781-4A76-9BE1-2E00D256BCB2}">
      <dsp:nvSpPr>
        <dsp:cNvPr id="0" name=""/>
        <dsp:cNvSpPr/>
      </dsp:nvSpPr>
      <dsp:spPr>
        <a:xfrm>
          <a:off x="3157493" y="1722367"/>
          <a:ext cx="1018970" cy="572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ИЗРАИЛЬ</a:t>
          </a:r>
        </a:p>
      </dsp:txBody>
      <dsp:txXfrm>
        <a:off x="3174261" y="1739135"/>
        <a:ext cx="985434" cy="538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1CD11-2B34-482C-BC3D-EA035BD67BFA}">
      <dsp:nvSpPr>
        <dsp:cNvPr id="0" name=""/>
        <dsp:cNvSpPr/>
      </dsp:nvSpPr>
      <dsp:spPr>
        <a:xfrm>
          <a:off x="-4399826" y="-674837"/>
          <a:ext cx="5241752" cy="5241752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5E5A0-76D9-4271-AC8E-5207500360F3}">
      <dsp:nvSpPr>
        <dsp:cNvPr id="0" name=""/>
        <dsp:cNvSpPr/>
      </dsp:nvSpPr>
      <dsp:spPr>
        <a:xfrm>
          <a:off x="541459" y="389207"/>
          <a:ext cx="7635668" cy="778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86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со случаем (угроза суицида, суицид, попытка)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459" y="389207"/>
        <a:ext cx="7635668" cy="778415"/>
      </dsp:txXfrm>
    </dsp:sp>
    <dsp:sp modelId="{CEC0F63F-3A0B-4288-8EA3-FF8CED28B969}">
      <dsp:nvSpPr>
        <dsp:cNvPr id="0" name=""/>
        <dsp:cNvSpPr/>
      </dsp:nvSpPr>
      <dsp:spPr>
        <a:xfrm>
          <a:off x="54950" y="291905"/>
          <a:ext cx="973019" cy="9730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FD86EB-5144-45F6-8E14-35A93AF86428}">
      <dsp:nvSpPr>
        <dsp:cNvPr id="0" name=""/>
        <dsp:cNvSpPr/>
      </dsp:nvSpPr>
      <dsp:spPr>
        <a:xfrm>
          <a:off x="824413" y="1556831"/>
          <a:ext cx="7352714" cy="778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86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4413" y="1556831"/>
        <a:ext cx="7352714" cy="778415"/>
      </dsp:txXfrm>
    </dsp:sp>
    <dsp:sp modelId="{E977E2F4-363C-475D-B7B4-473B524924BD}">
      <dsp:nvSpPr>
        <dsp:cNvPr id="0" name=""/>
        <dsp:cNvSpPr/>
      </dsp:nvSpPr>
      <dsp:spPr>
        <a:xfrm>
          <a:off x="337904" y="1459529"/>
          <a:ext cx="973019" cy="9730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C5DF36-5F1A-47EF-BB99-5001383B3311}">
      <dsp:nvSpPr>
        <dsp:cNvPr id="0" name=""/>
        <dsp:cNvSpPr/>
      </dsp:nvSpPr>
      <dsp:spPr>
        <a:xfrm>
          <a:off x="541459" y="2724454"/>
          <a:ext cx="7635668" cy="778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86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педагогами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459" y="2724454"/>
        <a:ext cx="7635668" cy="778415"/>
      </dsp:txXfrm>
    </dsp:sp>
    <dsp:sp modelId="{7CD3937D-A023-455D-8332-9628E19B9566}">
      <dsp:nvSpPr>
        <dsp:cNvPr id="0" name=""/>
        <dsp:cNvSpPr/>
      </dsp:nvSpPr>
      <dsp:spPr>
        <a:xfrm>
          <a:off x="54950" y="2627152"/>
          <a:ext cx="973019" cy="9730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1CD11-2B34-482C-BC3D-EA035BD67BFA}">
      <dsp:nvSpPr>
        <dsp:cNvPr id="0" name=""/>
        <dsp:cNvSpPr/>
      </dsp:nvSpPr>
      <dsp:spPr>
        <a:xfrm>
          <a:off x="-5214315" y="-798691"/>
          <a:ext cx="6209540" cy="62095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5E5A0-76D9-4271-AC8E-5207500360F3}">
      <dsp:nvSpPr>
        <dsp:cNvPr id="0" name=""/>
        <dsp:cNvSpPr/>
      </dsp:nvSpPr>
      <dsp:spPr>
        <a:xfrm>
          <a:off x="640167" y="461215"/>
          <a:ext cx="7525784" cy="922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218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и доступность получения психологической и иной помощи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167" y="461215"/>
        <a:ext cx="7525784" cy="922431"/>
      </dsp:txXfrm>
    </dsp:sp>
    <dsp:sp modelId="{CEC0F63F-3A0B-4288-8EA3-FF8CED28B969}">
      <dsp:nvSpPr>
        <dsp:cNvPr id="0" name=""/>
        <dsp:cNvSpPr/>
      </dsp:nvSpPr>
      <dsp:spPr>
        <a:xfrm>
          <a:off x="63647" y="345911"/>
          <a:ext cx="1153039" cy="11530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FD86EB-5144-45F6-8E14-35A93AF86428}">
      <dsp:nvSpPr>
        <dsp:cNvPr id="0" name=""/>
        <dsp:cNvSpPr/>
      </dsp:nvSpPr>
      <dsp:spPr>
        <a:xfrm>
          <a:off x="975471" y="1844863"/>
          <a:ext cx="7190480" cy="922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218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эмоционального климата в ОО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5471" y="1844863"/>
        <a:ext cx="7190480" cy="922431"/>
      </dsp:txXfrm>
    </dsp:sp>
    <dsp:sp modelId="{E977E2F4-363C-475D-B7B4-473B524924BD}">
      <dsp:nvSpPr>
        <dsp:cNvPr id="0" name=""/>
        <dsp:cNvSpPr/>
      </dsp:nvSpPr>
      <dsp:spPr>
        <a:xfrm>
          <a:off x="398951" y="1729559"/>
          <a:ext cx="1153039" cy="11530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C5DF36-5F1A-47EF-BB99-5001383B3311}">
      <dsp:nvSpPr>
        <dsp:cNvPr id="0" name=""/>
        <dsp:cNvSpPr/>
      </dsp:nvSpPr>
      <dsp:spPr>
        <a:xfrm>
          <a:off x="664024" y="3246876"/>
          <a:ext cx="7525784" cy="922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218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работа с педагогическим коллективом по недопущению повторения суицидального поведения среди несовершеннолетних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024" y="3246876"/>
        <a:ext cx="7525784" cy="922431"/>
      </dsp:txXfrm>
    </dsp:sp>
    <dsp:sp modelId="{7CD3937D-A023-455D-8332-9628E19B9566}">
      <dsp:nvSpPr>
        <dsp:cNvPr id="0" name=""/>
        <dsp:cNvSpPr/>
      </dsp:nvSpPr>
      <dsp:spPr>
        <a:xfrm>
          <a:off x="63647" y="3113206"/>
          <a:ext cx="1153039" cy="11530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9A752-6EE5-4267-99C0-32F247C5300D}">
      <dsp:nvSpPr>
        <dsp:cNvPr id="0" name=""/>
        <dsp:cNvSpPr/>
      </dsp:nvSpPr>
      <dsp:spPr>
        <a:xfrm>
          <a:off x="0" y="0"/>
          <a:ext cx="6995160" cy="203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Определите по шкале от 1 до 10 насколько теоретический материал был  полезен для вас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52" y="59652"/>
        <a:ext cx="4890090" cy="1917378"/>
      </dsp:txXfrm>
    </dsp:sp>
    <dsp:sp modelId="{4EA00332-EAA3-4530-85AE-082B289CA094}">
      <dsp:nvSpPr>
        <dsp:cNvPr id="0" name=""/>
        <dsp:cNvSpPr/>
      </dsp:nvSpPr>
      <dsp:spPr>
        <a:xfrm>
          <a:off x="1234439" y="2489279"/>
          <a:ext cx="6995160" cy="203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Несколько слов обратной связи (по желанию)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4091" y="2548931"/>
        <a:ext cx="4317572" cy="1917378"/>
      </dsp:txXfrm>
    </dsp:sp>
    <dsp:sp modelId="{6011870D-64EB-46D6-ACCB-04A1E5BE56DF}">
      <dsp:nvSpPr>
        <dsp:cNvPr id="0" name=""/>
        <dsp:cNvSpPr/>
      </dsp:nvSpPr>
      <dsp:spPr>
        <a:xfrm>
          <a:off x="5671316" y="1601059"/>
          <a:ext cx="1323843" cy="13238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69181" y="1601059"/>
        <a:ext cx="728113" cy="9961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C2DFE-0A93-499F-B3EC-D5DF59AEA75E}">
      <dsp:nvSpPr>
        <dsp:cNvPr id="0" name=""/>
        <dsp:cNvSpPr/>
      </dsp:nvSpPr>
      <dsp:spPr>
        <a:xfrm>
          <a:off x="0" y="0"/>
          <a:ext cx="3538538" cy="7057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Забайкальский краевой центр психолого-педагогической, медицинской и социальной помощи «Семья» (ГУ «Центр «Семья»)</a:t>
          </a:r>
        </a:p>
      </dsp:txBody>
      <dsp:txXfrm>
        <a:off x="34454" y="34454"/>
        <a:ext cx="3469630" cy="636883"/>
      </dsp:txXfrm>
    </dsp:sp>
    <dsp:sp modelId="{10287FC7-0F74-4821-B0C7-8853FAE217AA}">
      <dsp:nvSpPr>
        <dsp:cNvPr id="0" name=""/>
        <dsp:cNvSpPr/>
      </dsp:nvSpPr>
      <dsp:spPr>
        <a:xfrm>
          <a:off x="0" y="748325"/>
          <a:ext cx="3538538" cy="7205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Телефон:</a:t>
          </a:r>
          <a:br>
            <a:rPr lang="ru-RU" sz="1600" b="1" kern="1200" dirty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89144389050, 89143695080</a:t>
          </a:r>
          <a:endParaRPr lang="ru-RU" sz="1600" kern="1200" dirty="0"/>
        </a:p>
      </dsp:txBody>
      <dsp:txXfrm>
        <a:off x="35175" y="783500"/>
        <a:ext cx="3468188" cy="650205"/>
      </dsp:txXfrm>
    </dsp:sp>
    <dsp:sp modelId="{0D3CF8C5-8AC8-4C9E-9306-5CBF0649C23C}">
      <dsp:nvSpPr>
        <dsp:cNvPr id="0" name=""/>
        <dsp:cNvSpPr/>
      </dsp:nvSpPr>
      <dsp:spPr>
        <a:xfrm>
          <a:off x="0" y="1564715"/>
          <a:ext cx="3538538" cy="7205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E-mail: lubsanovacs@yandex.ru</a:t>
          </a:r>
          <a:endParaRPr lang="ru-RU" sz="1600" kern="1200" dirty="0"/>
        </a:p>
      </dsp:txBody>
      <dsp:txXfrm>
        <a:off x="35175" y="1599890"/>
        <a:ext cx="3468188" cy="650205"/>
      </dsp:txXfrm>
    </dsp:sp>
    <dsp:sp modelId="{8A2E5CEE-1D88-42C3-B5C3-286F598A6B7A}">
      <dsp:nvSpPr>
        <dsp:cNvPr id="0" name=""/>
        <dsp:cNvSpPr/>
      </dsp:nvSpPr>
      <dsp:spPr>
        <a:xfrm>
          <a:off x="0" y="2356633"/>
          <a:ext cx="3538538" cy="7205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Сайт: </a:t>
          </a: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http://www.centr-semya.ru</a:t>
          </a:r>
          <a:endParaRPr lang="ru-RU" sz="1600" kern="1200" dirty="0"/>
        </a:p>
      </dsp:txBody>
      <dsp:txXfrm>
        <a:off x="35175" y="2391808"/>
        <a:ext cx="3468188" cy="650205"/>
      </dsp:txXfrm>
    </dsp:sp>
    <dsp:sp modelId="{50C1369D-72BC-4EFF-8B9B-C7025E45BE1C}">
      <dsp:nvSpPr>
        <dsp:cNvPr id="0" name=""/>
        <dsp:cNvSpPr/>
      </dsp:nvSpPr>
      <dsp:spPr>
        <a:xfrm>
          <a:off x="0" y="3111126"/>
          <a:ext cx="3538538" cy="757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Наш адрес:</a:t>
          </a:r>
          <a:br>
            <a:rPr lang="ru-RU" sz="1600" b="1" kern="1200" dirty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Забайкальский край, г. Чита, ул. Ленина, 27 а.</a:t>
          </a:r>
          <a:endParaRPr lang="ru-RU" sz="1600" kern="1200" dirty="0"/>
        </a:p>
      </dsp:txBody>
      <dsp:txXfrm>
        <a:off x="36986" y="3148112"/>
        <a:ext cx="3464566" cy="6836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52DBE-964D-46B9-A7F3-25192F4C1F28}">
      <dsp:nvSpPr>
        <dsp:cNvPr id="0" name=""/>
        <dsp:cNvSpPr/>
      </dsp:nvSpPr>
      <dsp:spPr>
        <a:xfrm>
          <a:off x="1767" y="0"/>
          <a:ext cx="2024545" cy="3887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Одноклассники</a:t>
          </a:r>
          <a:endParaRPr lang="ru-RU" sz="12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7313" y="1600588"/>
        <a:ext cx="1933453" cy="1463950"/>
      </dsp:txXfrm>
    </dsp:sp>
    <dsp:sp modelId="{5A90CC13-1857-449D-A611-CBC88093A972}">
      <dsp:nvSpPr>
        <dsp:cNvPr id="0" name=""/>
        <dsp:cNvSpPr/>
      </dsp:nvSpPr>
      <dsp:spPr>
        <a:xfrm>
          <a:off x="366753" y="233256"/>
          <a:ext cx="1294572" cy="12945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1A6908-8F90-4E17-94E9-27FBAA738FDF}">
      <dsp:nvSpPr>
        <dsp:cNvPr id="0" name=""/>
        <dsp:cNvSpPr/>
      </dsp:nvSpPr>
      <dsp:spPr>
        <a:xfrm>
          <a:off x="2087049" y="0"/>
          <a:ext cx="2024545" cy="3887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ВКонтакте</a:t>
          </a:r>
          <a:endParaRPr lang="ru-RU" sz="12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32595" y="1600588"/>
        <a:ext cx="1933453" cy="1463950"/>
      </dsp:txXfrm>
    </dsp:sp>
    <dsp:sp modelId="{4FA6EE95-7CBC-4E51-A6AB-1314051027C9}">
      <dsp:nvSpPr>
        <dsp:cNvPr id="0" name=""/>
        <dsp:cNvSpPr/>
      </dsp:nvSpPr>
      <dsp:spPr>
        <a:xfrm>
          <a:off x="2452035" y="233256"/>
          <a:ext cx="1294572" cy="12945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83E248-DE25-48C3-857F-C2A732248597}">
      <dsp:nvSpPr>
        <dsp:cNvPr id="0" name=""/>
        <dsp:cNvSpPr/>
      </dsp:nvSpPr>
      <dsp:spPr>
        <a:xfrm>
          <a:off x="185385" y="3359109"/>
          <a:ext cx="3784293" cy="24398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23CF7-1B38-4A95-9B60-BC834B633FA6}">
      <dsp:nvSpPr>
        <dsp:cNvPr id="0" name=""/>
        <dsp:cNvSpPr/>
      </dsp:nvSpPr>
      <dsp:spPr>
        <a:xfrm>
          <a:off x="13589" y="14378"/>
          <a:ext cx="2469145" cy="9876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Первичная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+mj-lt"/>
          </a:endParaRPr>
        </a:p>
      </dsp:txBody>
      <dsp:txXfrm>
        <a:off x="13589" y="14378"/>
        <a:ext cx="2469145" cy="987658"/>
      </dsp:txXfrm>
    </dsp:sp>
    <dsp:sp modelId="{90A7A852-D417-47D6-85C8-59742D2A84A9}">
      <dsp:nvSpPr>
        <dsp:cNvPr id="0" name=""/>
        <dsp:cNvSpPr/>
      </dsp:nvSpPr>
      <dsp:spPr>
        <a:xfrm>
          <a:off x="0" y="886320"/>
          <a:ext cx="2482014" cy="34136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87313" lvl="1" indent="-87313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400" kern="1200" dirty="0" smtClean="0"/>
            <a:t> </a:t>
          </a:r>
          <a:r>
            <a:rPr lang="ru-RU" sz="1600" kern="1200" dirty="0" smtClean="0"/>
            <a:t>Силами о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бразовательной организации</a:t>
          </a:r>
          <a:r>
            <a:rPr lang="ru-RU" sz="1600" kern="1200" dirty="0" smtClean="0"/>
            <a:t>: школьные психологические службы (педагоги-психологи), классные руководители (с привлечением профильных специалистов ведомств)</a:t>
          </a:r>
          <a:endParaRPr lang="ru-RU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 smtClean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>
            <a:solidFill>
              <a:schemeClr val="tx1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>
            <a:solidFill>
              <a:schemeClr val="tx1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>
            <a:solidFill>
              <a:schemeClr val="tx1"/>
            </a:solidFill>
          </a:endParaRPr>
        </a:p>
      </dsp:txBody>
      <dsp:txXfrm>
        <a:off x="0" y="886320"/>
        <a:ext cx="2482014" cy="3413621"/>
      </dsp:txXfrm>
    </dsp:sp>
    <dsp:sp modelId="{F43559B9-FFB2-425B-8C52-1AD0457DE982}">
      <dsp:nvSpPr>
        <dsp:cNvPr id="0" name=""/>
        <dsp:cNvSpPr/>
      </dsp:nvSpPr>
      <dsp:spPr>
        <a:xfrm>
          <a:off x="2818503" y="-45432"/>
          <a:ext cx="2865694" cy="1146277"/>
        </a:xfrm>
        <a:prstGeom prst="rect">
          <a:avLst/>
        </a:prstGeom>
        <a:gradFill rotWithShape="0">
          <a:gsLst>
            <a:gs pos="0">
              <a:schemeClr val="accent4">
                <a:hueOff val="609019"/>
                <a:satOff val="-10536"/>
                <a:lumOff val="-2255"/>
                <a:alphaOff val="0"/>
                <a:shade val="15000"/>
                <a:satMod val="180000"/>
              </a:schemeClr>
            </a:gs>
            <a:gs pos="50000">
              <a:schemeClr val="accent4">
                <a:hueOff val="609019"/>
                <a:satOff val="-10536"/>
                <a:lumOff val="-2255"/>
                <a:alphaOff val="0"/>
                <a:shade val="45000"/>
                <a:satMod val="170000"/>
              </a:schemeClr>
            </a:gs>
            <a:gs pos="70000">
              <a:schemeClr val="accent4">
                <a:hueOff val="609019"/>
                <a:satOff val="-10536"/>
                <a:lumOff val="-225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609019"/>
                <a:satOff val="-10536"/>
                <a:lumOff val="-225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609019"/>
              <a:satOff val="-10536"/>
              <a:lumOff val="-225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Вторичная</a:t>
          </a:r>
          <a:endParaRPr lang="ru-RU" sz="2400" b="1" kern="1200" dirty="0"/>
        </a:p>
      </dsp:txBody>
      <dsp:txXfrm>
        <a:off x="2818503" y="-45432"/>
        <a:ext cx="2865694" cy="1146277"/>
      </dsp:txXfrm>
    </dsp:sp>
    <dsp:sp modelId="{4FD1D6CF-3117-4FF7-B2CB-83CCF7479476}">
      <dsp:nvSpPr>
        <dsp:cNvPr id="0" name=""/>
        <dsp:cNvSpPr/>
      </dsp:nvSpPr>
      <dsp:spPr>
        <a:xfrm>
          <a:off x="2799364" y="959116"/>
          <a:ext cx="2818758" cy="3386258"/>
        </a:xfrm>
        <a:prstGeom prst="rect">
          <a:avLst/>
        </a:prstGeom>
        <a:solidFill>
          <a:schemeClr val="accent4">
            <a:tint val="40000"/>
            <a:alpha val="90000"/>
            <a:hueOff val="420344"/>
            <a:satOff val="-6182"/>
            <a:lumOff val="-67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420344"/>
              <a:satOff val="-6182"/>
              <a:lumOff val="-67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2563" lvl="1" indent="-182563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</a:t>
          </a:r>
          <a:r>
            <a:rPr lang="ru-RU" sz="1600" b="0" kern="1200" dirty="0" smtClean="0"/>
            <a:t>Силами отделений центров психолого-педагогического-медико-социального сопровождения (</a:t>
          </a: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ЦППМС</a:t>
          </a:r>
          <a:r>
            <a:rPr lang="ru-RU" sz="16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</a:t>
          </a:r>
          <a:endParaRPr lang="ru-RU" sz="1600" kern="1200" dirty="0"/>
        </a:p>
        <a:p>
          <a:pPr marL="182563" lvl="1" indent="-182563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Обучение, методическая поддержка, </a:t>
          </a:r>
          <a:r>
            <a:rPr lang="ru-RU" sz="1600" b="0" kern="1200" dirty="0" err="1" smtClean="0"/>
            <a:t>супервизия</a:t>
          </a:r>
          <a:r>
            <a:rPr lang="ru-RU" sz="1600" b="0" kern="1200" dirty="0" smtClean="0"/>
            <a:t> сложных случаев со стороны </a:t>
          </a: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профильных центров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9364" y="959116"/>
        <a:ext cx="2818758" cy="3386258"/>
      </dsp:txXfrm>
    </dsp:sp>
    <dsp:sp modelId="{18AACAFE-36EF-4EBC-A414-DDD71E1E92B5}">
      <dsp:nvSpPr>
        <dsp:cNvPr id="0" name=""/>
        <dsp:cNvSpPr/>
      </dsp:nvSpPr>
      <dsp:spPr>
        <a:xfrm>
          <a:off x="5944719" y="-37593"/>
          <a:ext cx="2764287" cy="1105715"/>
        </a:xfrm>
        <a:prstGeom prst="rect">
          <a:avLst/>
        </a:prstGeom>
        <a:gradFill rotWithShape="0">
          <a:gsLst>
            <a:gs pos="0">
              <a:schemeClr val="accent4">
                <a:hueOff val="1218038"/>
                <a:satOff val="-21072"/>
                <a:lumOff val="-4510"/>
                <a:alphaOff val="0"/>
                <a:shade val="15000"/>
                <a:satMod val="180000"/>
              </a:schemeClr>
            </a:gs>
            <a:gs pos="50000">
              <a:schemeClr val="accent4">
                <a:hueOff val="1218038"/>
                <a:satOff val="-21072"/>
                <a:lumOff val="-4510"/>
                <a:alphaOff val="0"/>
                <a:shade val="45000"/>
                <a:satMod val="170000"/>
              </a:schemeClr>
            </a:gs>
            <a:gs pos="70000">
              <a:schemeClr val="accent4">
                <a:hueOff val="1218038"/>
                <a:satOff val="-21072"/>
                <a:lumOff val="-4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218038"/>
                <a:satOff val="-21072"/>
                <a:lumOff val="-4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218038"/>
              <a:satOff val="-21072"/>
              <a:lumOff val="-451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Третичная</a:t>
          </a:r>
          <a:endParaRPr lang="ru-RU" sz="2400" b="1" kern="1200" dirty="0"/>
        </a:p>
      </dsp:txBody>
      <dsp:txXfrm>
        <a:off x="5944719" y="-37593"/>
        <a:ext cx="2764287" cy="1105715"/>
      </dsp:txXfrm>
    </dsp:sp>
    <dsp:sp modelId="{3F7E8F96-A29D-44A3-892A-650045776250}">
      <dsp:nvSpPr>
        <dsp:cNvPr id="0" name=""/>
        <dsp:cNvSpPr/>
      </dsp:nvSpPr>
      <dsp:spPr>
        <a:xfrm>
          <a:off x="6017604" y="898989"/>
          <a:ext cx="2744493" cy="3438545"/>
        </a:xfrm>
        <a:prstGeom prst="rect">
          <a:avLst/>
        </a:prstGeom>
        <a:solidFill>
          <a:schemeClr val="accent4">
            <a:tint val="40000"/>
            <a:alpha val="90000"/>
            <a:hueOff val="840688"/>
            <a:satOff val="-12365"/>
            <a:lumOff val="-135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840688"/>
              <a:satOff val="-12365"/>
              <a:lumOff val="-135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Профильные центры </a:t>
          </a:r>
          <a:r>
            <a:rPr lang="ru-RU" sz="1800" kern="1200" dirty="0" smtClean="0"/>
            <a:t>(на этапе экстренной психологической помощи)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ЦППМС (на этапе пролонгированной помощи)</a:t>
          </a:r>
          <a:endParaRPr lang="ru-RU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6017604" y="898989"/>
        <a:ext cx="2744493" cy="3438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443EE-493D-40EC-BAF5-12111E978335}">
      <dsp:nvSpPr>
        <dsp:cNvPr id="0" name=""/>
        <dsp:cNvSpPr/>
      </dsp:nvSpPr>
      <dsp:spPr>
        <a:xfrm>
          <a:off x="1173137" y="2176"/>
          <a:ext cx="3237011" cy="19422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Первичное выявление детей из группы высокого суицидального риска и выраженной социально-психологической </a:t>
          </a:r>
          <a:r>
            <a:rPr lang="ru-RU" sz="1600" kern="1200" dirty="0" err="1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дезадаптации</a:t>
          </a:r>
          <a:r>
            <a:rPr lang="ru-RU" sz="1600" kern="1200" dirty="0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для своевременного направления их специалистам</a:t>
          </a:r>
          <a:endParaRPr lang="ru-RU" sz="1600" kern="1200" dirty="0">
            <a:solidFill>
              <a:srgbClr val="002A00"/>
            </a:solidFill>
          </a:endParaRPr>
        </a:p>
      </dsp:txBody>
      <dsp:txXfrm>
        <a:off x="1173137" y="2176"/>
        <a:ext cx="3237011" cy="1942207"/>
      </dsp:txXfrm>
    </dsp:sp>
    <dsp:sp modelId="{64DDE2F1-70BB-4398-BF9C-169D4CBC88B7}">
      <dsp:nvSpPr>
        <dsp:cNvPr id="0" name=""/>
        <dsp:cNvSpPr/>
      </dsp:nvSpPr>
      <dsp:spPr>
        <a:xfrm>
          <a:off x="4733850" y="2176"/>
          <a:ext cx="3237011" cy="1942207"/>
        </a:xfrm>
        <a:prstGeom prst="rect">
          <a:avLst/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Информирование обучающихся о возможностях получения психологической и иной помощи в трудных жизненных ситуациях</a:t>
          </a:r>
          <a:endParaRPr lang="ru-RU" sz="1600" kern="1200" dirty="0">
            <a:solidFill>
              <a:srgbClr val="002A00"/>
            </a:solidFill>
          </a:endParaRPr>
        </a:p>
      </dsp:txBody>
      <dsp:txXfrm>
        <a:off x="4733850" y="2176"/>
        <a:ext cx="3237011" cy="1942207"/>
      </dsp:txXfrm>
    </dsp:sp>
    <dsp:sp modelId="{DE270D03-6FE8-4E97-BA76-ABF1D02C54D1}">
      <dsp:nvSpPr>
        <dsp:cNvPr id="0" name=""/>
        <dsp:cNvSpPr/>
      </dsp:nvSpPr>
      <dsp:spPr>
        <a:xfrm>
          <a:off x="1173137" y="2268084"/>
          <a:ext cx="3237011" cy="1942207"/>
        </a:xfrm>
        <a:prstGeom prst="rect">
          <a:avLst/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Информирование родителей об особенностях протекания возрастных кризисов. Информирование о наличии организаций для получения психологической и иной помощи в трудных жизненных ситуациях</a:t>
          </a:r>
          <a:endParaRPr lang="ru-RU" sz="1600" kern="1200" dirty="0">
            <a:solidFill>
              <a:srgbClr val="002A00"/>
            </a:solidFill>
          </a:endParaRPr>
        </a:p>
      </dsp:txBody>
      <dsp:txXfrm>
        <a:off x="1173137" y="2268084"/>
        <a:ext cx="3237011" cy="1942207"/>
      </dsp:txXfrm>
    </dsp:sp>
    <dsp:sp modelId="{7553DAA2-C809-487D-836D-9C1D37F87DF8}">
      <dsp:nvSpPr>
        <dsp:cNvPr id="0" name=""/>
        <dsp:cNvSpPr/>
      </dsp:nvSpPr>
      <dsp:spPr>
        <a:xfrm>
          <a:off x="4733850" y="2268084"/>
          <a:ext cx="3237011" cy="1942207"/>
        </a:xfrm>
        <a:prstGeom prst="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A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Сплочение классного коллектива через совместную деятельность. Поддержание благоприятной психологической атмосферы в классе</a:t>
          </a:r>
          <a:endParaRPr lang="ru-RU" sz="1600" kern="1200" dirty="0">
            <a:solidFill>
              <a:srgbClr val="002A00"/>
            </a:solidFill>
          </a:endParaRPr>
        </a:p>
      </dsp:txBody>
      <dsp:txXfrm>
        <a:off x="4733850" y="2268084"/>
        <a:ext cx="3237011" cy="1942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ED3AD-89C0-4E98-9F7F-D907B47C1092}">
      <dsp:nvSpPr>
        <dsp:cNvPr id="0" name=""/>
        <dsp:cNvSpPr/>
      </dsp:nvSpPr>
      <dsp:spPr>
        <a:xfrm>
          <a:off x="2522" y="1621847"/>
          <a:ext cx="1387788" cy="752749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Оценка ситуации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522" y="1621847"/>
        <a:ext cx="1199601" cy="752749"/>
      </dsp:txXfrm>
    </dsp:sp>
    <dsp:sp modelId="{24EE64D3-0433-4533-BDF1-65EEAE4D7F8C}">
      <dsp:nvSpPr>
        <dsp:cNvPr id="0" name=""/>
        <dsp:cNvSpPr/>
      </dsp:nvSpPr>
      <dsp:spPr>
        <a:xfrm>
          <a:off x="1013935" y="1621847"/>
          <a:ext cx="1881874" cy="7527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58290"/>
                <a:satOff val="-4201"/>
                <a:lumOff val="6012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58290"/>
                <a:satOff val="-4201"/>
                <a:lumOff val="6012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58290"/>
                <a:satOff val="-4201"/>
                <a:lumOff val="60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58290"/>
                <a:satOff val="-4201"/>
                <a:lumOff val="60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58290"/>
              <a:satOff val="-4201"/>
              <a:lumOff val="60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Выявление групп риска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390310" y="1621847"/>
        <a:ext cx="1129125" cy="752749"/>
      </dsp:txXfrm>
    </dsp:sp>
    <dsp:sp modelId="{4D1C53AE-D39B-4973-94B3-80E5841BB39F}">
      <dsp:nvSpPr>
        <dsp:cNvPr id="0" name=""/>
        <dsp:cNvSpPr/>
      </dsp:nvSpPr>
      <dsp:spPr>
        <a:xfrm>
          <a:off x="2519435" y="1621847"/>
          <a:ext cx="1881874" cy="7527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580"/>
                <a:satOff val="-8402"/>
                <a:lumOff val="12024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116580"/>
                <a:satOff val="-8402"/>
                <a:lumOff val="12024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116580"/>
                <a:satOff val="-8402"/>
                <a:lumOff val="1202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116580"/>
                <a:satOff val="-8402"/>
                <a:lumOff val="1202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116580"/>
              <a:satOff val="-8402"/>
              <a:lumOff val="12024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Дебрифинг</a:t>
          </a: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*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95810" y="1621847"/>
        <a:ext cx="1129125" cy="752749"/>
      </dsp:txXfrm>
    </dsp:sp>
    <dsp:sp modelId="{2CBBDB15-67FA-408B-ADC9-C7A0B6B36E87}">
      <dsp:nvSpPr>
        <dsp:cNvPr id="0" name=""/>
        <dsp:cNvSpPr/>
      </dsp:nvSpPr>
      <dsp:spPr>
        <a:xfrm>
          <a:off x="4024934" y="1621847"/>
          <a:ext cx="1881874" cy="7527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870"/>
                <a:satOff val="-12604"/>
                <a:lumOff val="18037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174870"/>
                <a:satOff val="-12604"/>
                <a:lumOff val="18037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174870"/>
                <a:satOff val="-12604"/>
                <a:lumOff val="180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174870"/>
                <a:satOff val="-12604"/>
                <a:lumOff val="180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174870"/>
              <a:satOff val="-12604"/>
              <a:lumOff val="1803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Индиви-дуальная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помощь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401309" y="1621847"/>
        <a:ext cx="1129125" cy="752749"/>
      </dsp:txXfrm>
    </dsp:sp>
    <dsp:sp modelId="{125807E8-57F3-48AD-A85D-CF728D943452}">
      <dsp:nvSpPr>
        <dsp:cNvPr id="0" name=""/>
        <dsp:cNvSpPr/>
      </dsp:nvSpPr>
      <dsp:spPr>
        <a:xfrm>
          <a:off x="5530434" y="1621847"/>
          <a:ext cx="2094432" cy="7527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3161"/>
                <a:satOff val="-16805"/>
                <a:lumOff val="24049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233161"/>
                <a:satOff val="-16805"/>
                <a:lumOff val="24049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233161"/>
                <a:satOff val="-16805"/>
                <a:lumOff val="240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233161"/>
                <a:satOff val="-16805"/>
                <a:lumOff val="240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233161"/>
              <a:satOff val="-16805"/>
              <a:lumOff val="2404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Сопровождение на траурных мероприятиях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06809" y="1621847"/>
        <a:ext cx="1341683" cy="752749"/>
      </dsp:txXfrm>
    </dsp:sp>
    <dsp:sp modelId="{49049551-3971-43D5-A329-94415BCFBE50}">
      <dsp:nvSpPr>
        <dsp:cNvPr id="0" name=""/>
        <dsp:cNvSpPr/>
      </dsp:nvSpPr>
      <dsp:spPr>
        <a:xfrm>
          <a:off x="7248491" y="1621847"/>
          <a:ext cx="1881874" cy="75274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91451"/>
                <a:satOff val="-21006"/>
                <a:lumOff val="3006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291451"/>
                <a:satOff val="-21006"/>
                <a:lumOff val="3006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291451"/>
                <a:satOff val="-21006"/>
                <a:lumOff val="3006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291451"/>
                <a:satOff val="-21006"/>
                <a:lumOff val="3006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291451"/>
              <a:satOff val="-21006"/>
              <a:lumOff val="3006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Рекомендации, планирование пролонгированной работы</a:t>
          </a:r>
          <a:endParaRPr lang="ru-R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624866" y="1621847"/>
        <a:ext cx="1129125" cy="7527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F40C3-AEC0-4C19-BB80-DBC72D12DB29}">
      <dsp:nvSpPr>
        <dsp:cNvPr id="0" name=""/>
        <dsp:cNvSpPr/>
      </dsp:nvSpPr>
      <dsp:spPr>
        <a:xfrm>
          <a:off x="0" y="375418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738FBA-CA54-4535-9D87-BF99E81263F3}">
      <dsp:nvSpPr>
        <dsp:cNvPr id="0" name=""/>
        <dsp:cNvSpPr/>
      </dsp:nvSpPr>
      <dsp:spPr>
        <a:xfrm>
          <a:off x="411480" y="50698"/>
          <a:ext cx="57607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суицида руководитель образовательного учреждения обязан немедленно сообщить муниципальному органу управления образованием, который, в свою очередь, должен сообщить в краевое Министерство образования и науки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183" y="82401"/>
        <a:ext cx="5697314" cy="586034"/>
      </dsp:txXfrm>
    </dsp:sp>
    <dsp:sp modelId="{B5DB48A8-6126-43A4-B1BB-F55FAC3CD606}">
      <dsp:nvSpPr>
        <dsp:cNvPr id="0" name=""/>
        <dsp:cNvSpPr/>
      </dsp:nvSpPr>
      <dsp:spPr>
        <a:xfrm>
          <a:off x="0" y="1373338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A84D89-3041-47A2-8A2F-033531F6826E}">
      <dsp:nvSpPr>
        <dsp:cNvPr id="0" name=""/>
        <dsp:cNvSpPr/>
      </dsp:nvSpPr>
      <dsp:spPr>
        <a:xfrm>
          <a:off x="411480" y="1048618"/>
          <a:ext cx="57607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муниципального органа управления образованием должен издать приказ о создании комиссии по педагогическому расследованию в составе специалистов муниципальных органов образования, администрации и педагогов образовательного учреждения, педагогов-психологов и врачей-психиатров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183" y="1080321"/>
        <a:ext cx="5697314" cy="586034"/>
      </dsp:txXfrm>
    </dsp:sp>
    <dsp:sp modelId="{E7E425C6-FFE2-4031-9520-43E5D385AF6C}">
      <dsp:nvSpPr>
        <dsp:cNvPr id="0" name=""/>
        <dsp:cNvSpPr/>
      </dsp:nvSpPr>
      <dsp:spPr>
        <a:xfrm>
          <a:off x="0" y="2371259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A7B389-4F44-4B30-954F-2CB86A0D0EC0}">
      <dsp:nvSpPr>
        <dsp:cNvPr id="0" name=""/>
        <dsp:cNvSpPr/>
      </dsp:nvSpPr>
      <dsp:spPr>
        <a:xfrm>
          <a:off x="411480" y="2046538"/>
          <a:ext cx="57607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Комиссия разрабатывает и утверждает план проведения расследования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183" y="2078241"/>
        <a:ext cx="5697314" cy="586034"/>
      </dsp:txXfrm>
    </dsp:sp>
    <dsp:sp modelId="{020228E5-980B-4B66-9BD6-C6AE602058A4}">
      <dsp:nvSpPr>
        <dsp:cNvPr id="0" name=""/>
        <dsp:cNvSpPr/>
      </dsp:nvSpPr>
      <dsp:spPr>
        <a:xfrm>
          <a:off x="0" y="3369179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2D0E4C-F4AD-4F56-A483-988A737CE7BB}">
      <dsp:nvSpPr>
        <dsp:cNvPr id="0" name=""/>
        <dsp:cNvSpPr/>
      </dsp:nvSpPr>
      <dsp:spPr>
        <a:xfrm>
          <a:off x="411480" y="3044459"/>
          <a:ext cx="57607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образовательном учреждении комиссия изучает условия, причины, обстоятельства предшествовавшие суициду, устанавливает взаимодействие с органами прокуратуры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183" y="3076162"/>
        <a:ext cx="5697314" cy="586034"/>
      </dsp:txXfrm>
    </dsp:sp>
    <dsp:sp modelId="{A3DAA919-60D8-4BF3-AD0F-D716E6DA00DF}">
      <dsp:nvSpPr>
        <dsp:cNvPr id="0" name=""/>
        <dsp:cNvSpPr/>
      </dsp:nvSpPr>
      <dsp:spPr>
        <a:xfrm>
          <a:off x="0" y="4367099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793F4E-806E-40F3-A324-C26F240DBBCB}">
      <dsp:nvSpPr>
        <dsp:cNvPr id="0" name=""/>
        <dsp:cNvSpPr/>
      </dsp:nvSpPr>
      <dsp:spPr>
        <a:xfrm>
          <a:off x="411480" y="4042379"/>
          <a:ext cx="57607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педагогического расследования по факту суицида в двухнедельный срок должны быть представлены Министерству образования, науки и молодежной политики Забайкальского края.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183" y="4074082"/>
        <a:ext cx="5697314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EA4D9-E96C-41C0-8A67-9983E72B25AC}">
      <dsp:nvSpPr>
        <dsp:cNvPr id="0" name=""/>
        <dsp:cNvSpPr/>
      </dsp:nvSpPr>
      <dsp:spPr>
        <a:xfrm>
          <a:off x="0" y="0"/>
          <a:ext cx="4040188" cy="18529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DB9B47-9041-4A80-A92A-0FAABCDF1CE4}">
      <dsp:nvSpPr>
        <dsp:cNvPr id="0" name=""/>
        <dsp:cNvSpPr/>
      </dsp:nvSpPr>
      <dsp:spPr>
        <a:xfrm>
          <a:off x="121669" y="247057"/>
          <a:ext cx="1808023" cy="13588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4D4008-2752-4F20-86FA-8C6EA092C2EA}">
      <dsp:nvSpPr>
        <dsp:cNvPr id="0" name=""/>
        <dsp:cNvSpPr/>
      </dsp:nvSpPr>
      <dsp:spPr>
        <a:xfrm rot="10800000">
          <a:off x="121669" y="1852932"/>
          <a:ext cx="1808023" cy="226469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Взаимодействие с классным руководителем, социальным педагогом</a:t>
          </a:r>
          <a:endParaRPr lang="ru-RU" sz="1400" kern="1200" dirty="0"/>
        </a:p>
      </dsp:txBody>
      <dsp:txXfrm rot="10800000">
        <a:off x="177272" y="1852932"/>
        <a:ext cx="1696817" cy="2209092"/>
      </dsp:txXfrm>
    </dsp:sp>
    <dsp:sp modelId="{2321F8E8-4618-478B-AC1C-07407D976285}">
      <dsp:nvSpPr>
        <dsp:cNvPr id="0" name=""/>
        <dsp:cNvSpPr/>
      </dsp:nvSpPr>
      <dsp:spPr>
        <a:xfrm>
          <a:off x="2110495" y="247057"/>
          <a:ext cx="1808023" cy="13588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5B93141-C0B4-4C12-8428-668C00E39D40}">
      <dsp:nvSpPr>
        <dsp:cNvPr id="0" name=""/>
        <dsp:cNvSpPr/>
      </dsp:nvSpPr>
      <dsp:spPr>
        <a:xfrm rot="10800000">
          <a:off x="2110495" y="1852932"/>
          <a:ext cx="1808023" cy="226469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В целях локализации распространения слухов психологу/администрации необходимо осуществлять грамотное взаимодействие с журналистами</a:t>
          </a:r>
          <a:endParaRPr lang="ru-RU" sz="14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66098" y="1852932"/>
        <a:ext cx="1696817" cy="22090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3F5E7-4987-4F80-9C9F-52851050B2DD}">
      <dsp:nvSpPr>
        <dsp:cNvPr id="0" name=""/>
        <dsp:cNvSpPr/>
      </dsp:nvSpPr>
      <dsp:spPr>
        <a:xfrm>
          <a:off x="829826" y="403724"/>
          <a:ext cx="2485691" cy="7767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13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Встреча с классом, в котором произошел суицид</a:t>
          </a:r>
        </a:p>
      </dsp:txBody>
      <dsp:txXfrm>
        <a:off x="829826" y="403724"/>
        <a:ext cx="2485691" cy="776778"/>
      </dsp:txXfrm>
    </dsp:sp>
    <dsp:sp modelId="{337678B4-AAA7-48C6-A98B-ADB5A12E5684}">
      <dsp:nvSpPr>
        <dsp:cNvPr id="0" name=""/>
        <dsp:cNvSpPr/>
      </dsp:nvSpPr>
      <dsp:spPr>
        <a:xfrm>
          <a:off x="726256" y="291523"/>
          <a:ext cx="543745" cy="81561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249B4-5EC3-4041-9077-DE75A3988408}">
      <dsp:nvSpPr>
        <dsp:cNvPr id="0" name=""/>
        <dsp:cNvSpPr/>
      </dsp:nvSpPr>
      <dsp:spPr>
        <a:xfrm>
          <a:off x="829826" y="1381602"/>
          <a:ext cx="2485691" cy="7767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13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ближайшим окружением, в случае завершенного суицида</a:t>
          </a:r>
        </a:p>
      </dsp:txBody>
      <dsp:txXfrm>
        <a:off x="829826" y="1381602"/>
        <a:ext cx="2485691" cy="776778"/>
      </dsp:txXfrm>
    </dsp:sp>
    <dsp:sp modelId="{D1999FB1-5732-4938-99D2-6273E603EE27}">
      <dsp:nvSpPr>
        <dsp:cNvPr id="0" name=""/>
        <dsp:cNvSpPr/>
      </dsp:nvSpPr>
      <dsp:spPr>
        <a:xfrm>
          <a:off x="726256" y="1269401"/>
          <a:ext cx="543745" cy="81561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04559-3A6A-4F4A-8068-60A8F624114F}">
      <dsp:nvSpPr>
        <dsp:cNvPr id="0" name=""/>
        <dsp:cNvSpPr/>
      </dsp:nvSpPr>
      <dsp:spPr>
        <a:xfrm>
          <a:off x="829826" y="2359480"/>
          <a:ext cx="2485691" cy="7767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13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консультирование родителей (лиц, их заменяющих)</a:t>
          </a:r>
        </a:p>
      </dsp:txBody>
      <dsp:txXfrm>
        <a:off x="829826" y="2359480"/>
        <a:ext cx="2485691" cy="776778"/>
      </dsp:txXfrm>
    </dsp:sp>
    <dsp:sp modelId="{8A69B94D-9AD9-4297-916D-55DFA86317E1}">
      <dsp:nvSpPr>
        <dsp:cNvPr id="0" name=""/>
        <dsp:cNvSpPr/>
      </dsp:nvSpPr>
      <dsp:spPr>
        <a:xfrm>
          <a:off x="726256" y="2247278"/>
          <a:ext cx="543745" cy="81561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04FA2-C2E7-4A62-933D-F1EB5C735E00}">
      <dsp:nvSpPr>
        <dsp:cNvPr id="0" name=""/>
        <dsp:cNvSpPr/>
      </dsp:nvSpPr>
      <dsp:spPr>
        <a:xfrm>
          <a:off x="829826" y="3337358"/>
          <a:ext cx="2485691" cy="7767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13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классным руководителем, другими педагогами </a:t>
          </a:r>
        </a:p>
      </dsp:txBody>
      <dsp:txXfrm>
        <a:off x="829826" y="3337358"/>
        <a:ext cx="2485691" cy="776778"/>
      </dsp:txXfrm>
    </dsp:sp>
    <dsp:sp modelId="{1FA4488B-C61C-4254-B12C-DF4397A83499}">
      <dsp:nvSpPr>
        <dsp:cNvPr id="0" name=""/>
        <dsp:cNvSpPr/>
      </dsp:nvSpPr>
      <dsp:spPr>
        <a:xfrm>
          <a:off x="726256" y="3225156"/>
          <a:ext cx="543745" cy="81561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BFFA-A1A0-4DAE-BCBC-4E71BB649C56}">
      <dsp:nvSpPr>
        <dsp:cNvPr id="0" name=""/>
        <dsp:cNvSpPr/>
      </dsp:nvSpPr>
      <dsp:spPr>
        <a:xfrm>
          <a:off x="0" y="0"/>
          <a:ext cx="8229600" cy="1464706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обеспечения психологической безопасности этой системы необходимо принимать во внимание ее структуру, внутренние связи, ресурсы </a:t>
          </a:r>
          <a:r>
            <a:rPr lang="ru-RU" sz="1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саморегуляции</a:t>
          </a:r>
          <a:r>
            <a:rPr lang="ru-RU" sz="1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обеспечения устойчивого развития этой системы, факторы внешней среды и связи между системой и внешней средой</a:t>
          </a:r>
        </a:p>
      </dsp:txBody>
      <dsp:txXfrm>
        <a:off x="0" y="0"/>
        <a:ext cx="8229600" cy="1464706"/>
      </dsp:txXfrm>
    </dsp:sp>
    <dsp:sp modelId="{6A46ABC3-CBA2-4D62-824D-07E94490F9CB}">
      <dsp:nvSpPr>
        <dsp:cNvPr id="0" name=""/>
        <dsp:cNvSpPr/>
      </dsp:nvSpPr>
      <dsp:spPr>
        <a:xfrm>
          <a:off x="17666" y="1479809"/>
          <a:ext cx="2740521" cy="30758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среды 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(риски, угрозы, опасности внешней среды, способы их выявления, снижения силы влияния и вероятности возникновения (предотвращение), способы повышения эффективности  защиты и др.</a:t>
          </a:r>
        </a:p>
      </dsp:txBody>
      <dsp:txXfrm>
        <a:off x="17666" y="1479809"/>
        <a:ext cx="2740521" cy="3075884"/>
      </dsp:txXfrm>
    </dsp:sp>
    <dsp:sp modelId="{A9FAC01A-3F83-453B-8896-99534E3E4EB3}">
      <dsp:nvSpPr>
        <dsp:cNvPr id="0" name=""/>
        <dsp:cNvSpPr/>
      </dsp:nvSpPr>
      <dsp:spPr>
        <a:xfrm>
          <a:off x="2744539" y="1464706"/>
          <a:ext cx="2740521" cy="30758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Ресурсы системы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механизмы </a:t>
          </a:r>
          <a:r>
            <a:rPr lang="ru-RU" sz="1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саморегуляции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участников образовательных отношений, их способность адаптироваться к новым условиям, возможности компенсации дестабилизирующих стрессовых воздействий психогенного характера, культура взаимодействия участников образовательных отношений на основе личностно-доверительного общения и общих ценностей, другие ресурсы</a:t>
          </a:r>
        </a:p>
      </dsp:txBody>
      <dsp:txXfrm>
        <a:off x="2744539" y="1464706"/>
        <a:ext cx="2740521" cy="3075884"/>
      </dsp:txXfrm>
    </dsp:sp>
    <dsp:sp modelId="{C54DE708-299A-44D5-B18F-29F282BAF0F5}">
      <dsp:nvSpPr>
        <dsp:cNvPr id="0" name=""/>
        <dsp:cNvSpPr/>
      </dsp:nvSpPr>
      <dsp:spPr>
        <a:xfrm>
          <a:off x="5485060" y="1464706"/>
          <a:ext cx="2740521" cy="30758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Важнейшими системообразующими факторами в системе «человек-образовательная среда» становятся такие способности человека, как целеполагание, </a:t>
          </a:r>
          <a:r>
            <a:rPr lang="ru-RU" sz="1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саморегуляция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рефлексия. </a:t>
          </a: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этих способностей у участников образовательных отношений имеет ключевое значение в достижении психологической безопасности образовательной среды</a:t>
          </a:r>
        </a:p>
      </dsp:txBody>
      <dsp:txXfrm>
        <a:off x="5485060" y="1464706"/>
        <a:ext cx="2740521" cy="3075884"/>
      </dsp:txXfrm>
    </dsp:sp>
    <dsp:sp modelId="{29685B09-A6E5-4884-9DEE-7257CE994CF5}">
      <dsp:nvSpPr>
        <dsp:cNvPr id="0" name=""/>
        <dsp:cNvSpPr/>
      </dsp:nvSpPr>
      <dsp:spPr>
        <a:xfrm>
          <a:off x="0" y="4540591"/>
          <a:ext cx="8229600" cy="34176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1CD11-2B34-482C-BC3D-EA035BD67BFA}">
      <dsp:nvSpPr>
        <dsp:cNvPr id="0" name=""/>
        <dsp:cNvSpPr/>
      </dsp:nvSpPr>
      <dsp:spPr>
        <a:xfrm>
          <a:off x="-4399826" y="-674837"/>
          <a:ext cx="5241752" cy="5241752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5E5A0-76D9-4271-AC8E-5207500360F3}">
      <dsp:nvSpPr>
        <dsp:cNvPr id="0" name=""/>
        <dsp:cNvSpPr/>
      </dsp:nvSpPr>
      <dsp:spPr>
        <a:xfrm>
          <a:off x="541459" y="389207"/>
          <a:ext cx="7635668" cy="778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86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ограничение доступа к различным средствам осуществления актов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аутоагрессии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459" y="389207"/>
        <a:ext cx="7635668" cy="778415"/>
      </dsp:txXfrm>
    </dsp:sp>
    <dsp:sp modelId="{CEC0F63F-3A0B-4288-8EA3-FF8CED28B969}">
      <dsp:nvSpPr>
        <dsp:cNvPr id="0" name=""/>
        <dsp:cNvSpPr/>
      </dsp:nvSpPr>
      <dsp:spPr>
        <a:xfrm>
          <a:off x="54950" y="291905"/>
          <a:ext cx="973019" cy="9730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FD86EB-5144-45F6-8E14-35A93AF86428}">
      <dsp:nvSpPr>
        <dsp:cNvPr id="0" name=""/>
        <dsp:cNvSpPr/>
      </dsp:nvSpPr>
      <dsp:spPr>
        <a:xfrm>
          <a:off x="824413" y="1556831"/>
          <a:ext cx="7352714" cy="778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86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факторов и групп риска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4413" y="1556831"/>
        <a:ext cx="7352714" cy="778415"/>
      </dsp:txXfrm>
    </dsp:sp>
    <dsp:sp modelId="{E977E2F4-363C-475D-B7B4-473B524924BD}">
      <dsp:nvSpPr>
        <dsp:cNvPr id="0" name=""/>
        <dsp:cNvSpPr/>
      </dsp:nvSpPr>
      <dsp:spPr>
        <a:xfrm>
          <a:off x="337904" y="1459529"/>
          <a:ext cx="973019" cy="9730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C5DF36-5F1A-47EF-BB99-5001383B3311}">
      <dsp:nvSpPr>
        <dsp:cNvPr id="0" name=""/>
        <dsp:cNvSpPr/>
      </dsp:nvSpPr>
      <dsp:spPr>
        <a:xfrm>
          <a:off x="541459" y="2724454"/>
          <a:ext cx="7635668" cy="778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86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конкретной личности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459" y="2724454"/>
        <a:ext cx="7635668" cy="778415"/>
      </dsp:txXfrm>
    </dsp:sp>
    <dsp:sp modelId="{7CD3937D-A023-455D-8332-9628E19B9566}">
      <dsp:nvSpPr>
        <dsp:cNvPr id="0" name=""/>
        <dsp:cNvSpPr/>
      </dsp:nvSpPr>
      <dsp:spPr>
        <a:xfrm>
          <a:off x="54950" y="2627152"/>
          <a:ext cx="973019" cy="9730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0.78934</cdr:x>
      <cdr:y>0.92137</cdr:y>
    </cdr:from>
    <cdr:to>
      <cdr:x>0.86534</cdr:x>
      <cdr:y>0.97961</cdr:y>
    </cdr:to>
    <cdr:sp macro="" textlink="">
      <cdr:nvSpPr>
        <cdr:cNvPr id="2" name="TextBox 1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6336704" y="4869160"/>
          <a:ext cx="610167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/>
            <a:t>Муж.</a:t>
          </a:r>
          <a:endParaRPr lang="x-none" dirty="0"/>
        </a:p>
      </cdr:txBody>
    </cdr:sp>
  </cdr:relSizeAnchor>
  <cdr:relSizeAnchor xmlns:cdr="http://schemas.openxmlformats.org/drawingml/2006/chartDrawing">
    <cdr:from>
      <cdr:x>0.888</cdr:x>
      <cdr:y>0.91728</cdr:y>
    </cdr:from>
    <cdr:to>
      <cdr:x>0.96167</cdr:x>
      <cdr:y>0.97552</cdr:y>
    </cdr:to>
    <cdr:sp macro="" textlink="">
      <cdr:nvSpPr>
        <cdr:cNvPr id="3" name="TextBox 2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7128792" y="4847544"/>
          <a:ext cx="591380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/>
            <a:t>Жен.</a:t>
          </a:r>
          <a:endParaRPr lang="x-none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71ED-9F67-44E2-869C-C069B9DC267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5FB70-7633-41AF-BFDC-7D4B3A9E4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4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Google Shape;104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6803" name="Google Shape;105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3491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83B1DA-F952-4746-A8FE-350C8ED22393}" type="slidenum">
              <a:rPr lang="es-UY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s-UY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5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Google Shape;104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7827" name="Google Shape;105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7481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Google Shape;104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8851" name="Google Shape;105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8821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  <a:headEnd/>
            <a:tailEnd/>
          </a:ln>
        </p:spPr>
      </p:sp>
      <p:sp>
        <p:nvSpPr>
          <p:cNvPr id="79875" name="Notes Placeholder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E55E850B-F763-49CB-86A6-A968C2E5F2EB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en-GB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1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Google Shape;151;p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cap="flat">
            <a:headEnd/>
            <a:tailEnd/>
          </a:ln>
        </p:spPr>
      </p:sp>
      <p:sp>
        <p:nvSpPr>
          <p:cNvPr id="89091" name="Google Shape;152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9092" name="Google Shape;153;p5:notes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21937581-068C-46AD-BEFD-ADDA096BAA9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8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7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  <a:headEnd/>
            <a:tailEnd/>
          </a:ln>
        </p:spPr>
      </p:sp>
      <p:sp>
        <p:nvSpPr>
          <p:cNvPr id="94211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FB9DF5C-8F98-45E8-817B-C05773FEB74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6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  <a:headEnd/>
            <a:tailEnd/>
          </a:ln>
        </p:spPr>
      </p:sp>
      <p:sp>
        <p:nvSpPr>
          <p:cNvPr id="95235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940AF13F-25CE-489F-A50B-D8745ECC721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7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  <a:headEnd/>
            <a:tailEnd/>
          </a:ln>
        </p:spPr>
      </p:sp>
      <p:sp>
        <p:nvSpPr>
          <p:cNvPr id="99331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9CF8FF2F-9DED-4722-81F9-C10594564C1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6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74BEE-26B9-44D3-9B01-C4E1A91110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1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388" b="1" i="0">
                <a:solidFill>
                  <a:srgbClr val="59AD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DA16E4B-22D5-465D-922C-3971A03B619E}" type="datetimeFigureOut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6/6/2023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FA29451-7D8A-4296-AA32-5A7375F19E0C}" type="slidenum">
              <a:rPr lang="ru-RU" altLang="ru-RU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6031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.emf"/><Relationship Id="rId4" Type="http://schemas.openxmlformats.org/officeDocument/2006/relationships/diagramData" Target="../diagrams/data3.xml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oleObject24.bin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emf"/><Relationship Id="rId9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oleObject" Target="../embeddings/oleObject24.bin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2.emf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oleObject" Target="../embeddings/oleObject24.bin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emf"/><Relationship Id="rId9" Type="http://schemas.microsoft.com/office/2007/relationships/diagramDrawing" Target="../diagrams/drawing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oleObject" Target="../embeddings/oleObject24.bin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emf"/><Relationship Id="rId9" Type="http://schemas.microsoft.com/office/2007/relationships/diagramDrawing" Target="../diagrams/drawing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oleObject" Target="../embeddings/oleObject24.bin"/><Relationship Id="rId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.emf"/><Relationship Id="rId9" Type="http://schemas.microsoft.com/office/2007/relationships/diagramDrawing" Target="../diagrams/drawing1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oleObject" Target="../embeddings/oleObject24.bin"/><Relationship Id="rId7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emf"/><Relationship Id="rId9" Type="http://schemas.microsoft.com/office/2007/relationships/diagramDrawing" Target="../diagrams/drawing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oleObject" Target="../embeddings/oleObject24.bin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.emf"/><Relationship Id="rId9" Type="http://schemas.microsoft.com/office/2007/relationships/diagramDrawing" Target="../diagrams/drawing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9.jpeg"/><Relationship Id="rId1" Type="http://schemas.openxmlformats.org/officeDocument/2006/relationships/vmlDrawing" Target="../drawings/vmlDrawing35.v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5" Type="http://schemas.openxmlformats.org/officeDocument/2006/relationships/image" Target="../media/image2.emf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-914881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образования и  науки Забайкальского края</a:t>
            </a:r>
            <a:br>
              <a:rPr lang="ru-RU" sz="1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учреждение «Забайкальский краевой центр психолого-педагогической, </a:t>
            </a:r>
            <a:br>
              <a:rPr lang="ru-RU" sz="1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медицинской и социальной помощи «Семья»»</a:t>
            </a:r>
            <a:endParaRPr lang="ru-RU" sz="10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772400" cy="3600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«Профилактика суицидального поведения среди несовершеннолетних»</a:t>
            </a:r>
          </a:p>
          <a:p>
            <a:pPr algn="ctr"/>
            <a:endParaRPr lang="ru-RU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Директор, педагог-психолог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 «Центр «Семья»»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Н.В.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Тонышева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5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1973247"/>
              </p:ext>
            </p:extLst>
          </p:nvPr>
        </p:nvGraphicFramePr>
        <p:xfrm>
          <a:off x="340090" y="1254245"/>
          <a:ext cx="8784976" cy="42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 txBox="1">
            <a:spLocks/>
          </p:cNvSpPr>
          <p:nvPr/>
        </p:nvSpPr>
        <p:spPr>
          <a:xfrm>
            <a:off x="340090" y="139072"/>
            <a:ext cx="8820150" cy="8572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3300" b="1" dirty="0">
                <a:solidFill>
                  <a:srgbClr val="8064A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Профилактика суицидальных рисков у обучающихся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4076" y="5049441"/>
            <a:ext cx="432197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05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panose="020B0604020202020204" pitchFamily="34" charset="0"/>
              </a:rPr>
              <a:t>1</a:t>
            </a:r>
            <a:endParaRPr lang="ru-RU" sz="105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328" y="5049441"/>
            <a:ext cx="432197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05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panose="020B0604020202020204" pitchFamily="34" charset="0"/>
              </a:rPr>
              <a:t>2</a:t>
            </a:r>
            <a:endParaRPr lang="ru-RU" sz="105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9391" y="5049441"/>
            <a:ext cx="433388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050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panose="020B0604020202020204" pitchFamily="34" charset="0"/>
              </a:rPr>
              <a:t>3</a:t>
            </a:r>
            <a:endParaRPr lang="ru-RU" sz="1050" b="1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33" y="5812110"/>
            <a:ext cx="9144000" cy="553998"/>
          </a:xfrm>
          <a:prstGeom prst="rect">
            <a:avLst/>
          </a:prstGeom>
          <a:gradFill flip="none" rotWithShape="1">
            <a:gsLst>
              <a:gs pos="0">
                <a:srgbClr val="006600">
                  <a:alpha val="86000"/>
                </a:srgbClr>
              </a:gs>
              <a:gs pos="33000">
                <a:srgbClr val="339966"/>
              </a:gs>
              <a:gs pos="93000">
                <a:schemeClr val="bg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 всех видах профилактической работы необходимо межведомственное взаимодействие</a:t>
            </a:r>
          </a:p>
        </p:txBody>
      </p:sp>
      <p:graphicFrame>
        <p:nvGraphicFramePr>
          <p:cNvPr id="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2" name="CorelDRAW" r:id="rId8" imgW="2120760" imgH="1596240" progId="">
                  <p:embed/>
                </p:oleObj>
              </mc:Choice>
              <mc:Fallback>
                <p:oleObj name="CorelDRAW" r:id="rId8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83474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6941" y="52388"/>
            <a:ext cx="8857059" cy="85725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800" b="1" dirty="0">
                <a:solidFill>
                  <a:srgbClr val="00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профилактики суицидального поведения на этапе первичной профилактики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645407"/>
          <a:ext cx="9144000" cy="421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6" name="CorelDRAW" r:id="rId9" imgW="2120760" imgH="1596240" progId="">
                  <p:embed/>
                </p:oleObj>
              </mc:Choice>
              <mc:Fallback>
                <p:oleObj name="CorelDRAW" r:id="rId9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5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045369"/>
            <a:ext cx="9035654" cy="407194"/>
          </a:xfrm>
          <a:prstGeom prst="rect">
            <a:avLst/>
          </a:prstGeom>
          <a:gradFill>
            <a:gsLst>
              <a:gs pos="0">
                <a:srgbClr val="864FA1"/>
              </a:gs>
              <a:gs pos="100000">
                <a:srgbClr val="6B4D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48131" name="TextBox 20"/>
          <p:cNvSpPr txBox="1">
            <a:spLocks noChangeArrowheads="1"/>
          </p:cNvSpPr>
          <p:nvPr/>
        </p:nvSpPr>
        <p:spPr bwMode="auto">
          <a:xfrm>
            <a:off x="15479" y="973932"/>
            <a:ext cx="902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Первичная профилактика: работа с подростками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5190" y="1776413"/>
            <a:ext cx="3456092" cy="0"/>
          </a:xfrm>
          <a:prstGeom prst="line">
            <a:avLst/>
          </a:prstGeom>
          <a:ln w="19050">
            <a:gradFill flip="none" rotWithShape="1">
              <a:gsLst>
                <a:gs pos="100000">
                  <a:srgbClr val="6B4DA3"/>
                </a:gs>
                <a:gs pos="0">
                  <a:srgbClr val="864FA1"/>
                </a:gs>
              </a:gsLst>
              <a:lin ang="1620000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4635" y="1458091"/>
            <a:ext cx="3424848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gradFill>
                  <a:gsLst>
                    <a:gs pos="0">
                      <a:srgbClr val="864FA1"/>
                    </a:gs>
                    <a:gs pos="100000">
                      <a:srgbClr val="6B4DA3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ПСИХОЛОГО-ПЕДАГОГИЧЕСКИЙ АСПЕКТ</a:t>
            </a:r>
          </a:p>
        </p:txBody>
      </p:sp>
      <p:sp>
        <p:nvSpPr>
          <p:cNvPr id="48134" name="Содержимое 2"/>
          <p:cNvSpPr txBox="1">
            <a:spLocks/>
          </p:cNvSpPr>
          <p:nvPr/>
        </p:nvSpPr>
        <p:spPr bwMode="gray">
          <a:xfrm>
            <a:off x="285750" y="1969294"/>
            <a:ext cx="85725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66700" algn="just" defTabSz="68580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100">
                <a:latin typeface="Times New Roman" panose="02020603050405020304" pitchFamily="18" charset="0"/>
                <a:ea typeface="MS PGothic" panose="020B0600070205080204" pitchFamily="34" charset="-128"/>
              </a:rPr>
              <a:t>Формирование позитивного образа будущего, навыков эффективного преодоления трудных жизненных ситуаций, повышение коммуникативной грамотности</a:t>
            </a:r>
          </a:p>
          <a:p>
            <a:pPr marL="266700" algn="just" defTabSz="68580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100">
                <a:latin typeface="Times New Roman" panose="02020603050405020304" pitchFamily="18" charset="0"/>
                <a:ea typeface="MS PGothic" panose="020B0600070205080204" pitchFamily="34" charset="-128"/>
              </a:rPr>
              <a:t>Развитие навыков саморегуляции в стрессовой ситуации</a:t>
            </a:r>
          </a:p>
          <a:p>
            <a:pPr marL="266700" algn="just" defTabSz="68580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100">
                <a:latin typeface="Times New Roman" panose="02020603050405020304" pitchFamily="18" charset="0"/>
                <a:ea typeface="MS PGothic" panose="020B0600070205080204" pitchFamily="34" charset="-128"/>
              </a:rPr>
              <a:t>Ранее выявление обучающихся, находящихся в кризисных состояниях</a:t>
            </a:r>
          </a:p>
          <a:p>
            <a:pPr marL="266700" algn="just" defTabSz="68580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100">
                <a:latin typeface="Times New Roman" panose="02020603050405020304" pitchFamily="18" charset="0"/>
                <a:ea typeface="MS PGothic" panose="020B0600070205080204" pitchFamily="34" charset="-128"/>
              </a:rPr>
              <a:t>Информирование о способах получения помощи в кризисных ситуациях</a:t>
            </a:r>
          </a:p>
          <a:p>
            <a:pPr marL="266700" defTabSz="68580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ru-RU" altLang="ru-RU" sz="21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marL="266700" defTabSz="685800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altLang="ru-RU" sz="21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4813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85" y="4445794"/>
            <a:ext cx="2491978" cy="14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Прямоугольник 1"/>
          <p:cNvSpPr>
            <a:spLocks noChangeArrowheads="1"/>
          </p:cNvSpPr>
          <p:nvPr/>
        </p:nvSpPr>
        <p:spPr bwMode="auto">
          <a:xfrm>
            <a:off x="4572000" y="5816204"/>
            <a:ext cx="45720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750">
                <a:latin typeface="Times New Roman" panose="02020603050405020304" pitchFamily="18" charset="0"/>
                <a:ea typeface="MS PGothic" panose="020B0600070205080204" pitchFamily="34" charset="-128"/>
              </a:rPr>
              <a:t>Графика от  &lt;a href="https://ru.pngtree.com/freepng/hand-painted-crowd_1267864.html "&gt;pngtree.com&lt;/a&gt;</a:t>
            </a:r>
          </a:p>
        </p:txBody>
      </p:sp>
      <p:graphicFrame>
        <p:nvGraphicFramePr>
          <p:cNvPr id="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0" name="CorelDRAW" r:id="rId4" imgW="2120760" imgH="1596240" progId="">
                  <p:embed/>
                </p:oleObj>
              </mc:Choice>
              <mc:Fallback>
                <p:oleObj name="CorelDRAW" r:id="rId4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1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857250"/>
            <a:ext cx="9144000" cy="482204"/>
          </a:xfrm>
          <a:prstGeom prst="rect">
            <a:avLst/>
          </a:prstGeom>
          <a:gradFill>
            <a:gsLst>
              <a:gs pos="0">
                <a:srgbClr val="864FA1"/>
              </a:gs>
              <a:gs pos="100000">
                <a:srgbClr val="6B4D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49155" name="TextBox 20"/>
          <p:cNvSpPr txBox="1">
            <a:spLocks noChangeArrowheads="1"/>
          </p:cNvSpPr>
          <p:nvPr/>
        </p:nvSpPr>
        <p:spPr bwMode="auto">
          <a:xfrm>
            <a:off x="142875" y="857250"/>
            <a:ext cx="9001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Первичная профилактика: работа с родителями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" y="1615679"/>
            <a:ext cx="3456092" cy="0"/>
          </a:xfrm>
          <a:prstGeom prst="line">
            <a:avLst/>
          </a:prstGeom>
          <a:ln w="19050">
            <a:gradFill flip="none" rotWithShape="1">
              <a:gsLst>
                <a:gs pos="100000">
                  <a:srgbClr val="6B4DA3"/>
                </a:gs>
                <a:gs pos="0">
                  <a:srgbClr val="864FA1"/>
                </a:gs>
              </a:gsLst>
              <a:lin ang="1620000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4348" y="1393017"/>
            <a:ext cx="2355068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gradFill>
                  <a:gsLst>
                    <a:gs pos="0">
                      <a:srgbClr val="864FA1"/>
                    </a:gs>
                    <a:gs pos="100000">
                      <a:srgbClr val="6B4DA3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ПЕДАГОГИЧЕСКИЙ АСПЕКТ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gray">
          <a:xfrm>
            <a:off x="323850" y="1646635"/>
            <a:ext cx="8687991" cy="415885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defTabSz="6858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35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Arial" charset="0"/>
              </a:rPr>
              <a:t>Три главные мысли, которые нужно донести до родителей:</a:t>
            </a:r>
          </a:p>
          <a:p>
            <a:pPr algn="just" defTabSz="6858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35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 То, что взрослому кажется пустяком, для ребёнка может быть поводом для очень серьёзных душевных переживаний (примеры).</a:t>
            </a:r>
          </a:p>
          <a:p>
            <a:pPr algn="just" defTabSz="6858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35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 У подростков ещё недостаточно жизненного опыта для конструктивного решения проблем, им может показаться, что уход из жизни – лучший выход из кризисной ситуации.</a:t>
            </a:r>
          </a:p>
          <a:p>
            <a:pPr algn="just" defTabSz="6858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35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 Родители могут помочь своему ребёнку, если вовремя заметят у него признаки кризисного состояния и поговорят с ним. Дети очень редко напрямую просят им помочь или поговорить с ними, гораздо чаще они делают это косвенным образом, поэтому будьте внимательны к состоянию своего ребёнка и проявляйте искреннюю активную заинтересованность в его жизни.</a:t>
            </a:r>
          </a:p>
          <a:p>
            <a:pPr algn="just" defTabSz="6858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1350">
              <a:solidFill>
                <a:srgbClr val="000000"/>
              </a:solidFill>
              <a:latin typeface="Times New Roman" pitchFamily="18" charset="0"/>
              <a:cs typeface="Arial" charset="0"/>
              <a:sym typeface="Arial" charset="0"/>
            </a:endParaRPr>
          </a:p>
          <a:p>
            <a:pPr algn="just" defTabSz="6858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1200">
              <a:solidFill>
                <a:srgbClr val="000000"/>
              </a:solidFill>
              <a:latin typeface="Times New Roman" pitchFamily="18" charset="0"/>
              <a:cs typeface="Arial" charset="0"/>
              <a:sym typeface="Arial" charset="0"/>
            </a:endParaRPr>
          </a:p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sz="2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56" y="4038313"/>
            <a:ext cx="5838825" cy="20604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Arial" charset="0"/>
              </a:rPr>
              <a:t>Что рекомендовать почитать родителям </a:t>
            </a:r>
          </a:p>
          <a:p>
            <a:pPr defTabSz="6858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1)  Общаться с ребёнком. Как? / Ю.Б. </a:t>
            </a:r>
            <a:r>
              <a:rPr lang="ru-RU" sz="1200" dirty="0" err="1">
                <a:latin typeface="Times New Roman" pitchFamily="18" charset="0"/>
                <a:cs typeface="Arial" charset="0"/>
                <a:sym typeface="Arial" charset="0"/>
              </a:rPr>
              <a:t>Гиппенрейтер</a:t>
            </a: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. – М.: АСТ, 2008.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2)</a:t>
            </a:r>
            <a:r>
              <a:rPr lang="ru-RU" sz="1200" i="1" dirty="0">
                <a:latin typeface="Times New Roman" pitchFamily="18" charset="0"/>
                <a:cs typeface="Arial" charset="0"/>
                <a:sym typeface="Arial" charset="0"/>
              </a:rPr>
              <a:t> Книга для неидеальных родителей</a:t>
            </a: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, или Жизнь на свободную тему. / Ирина </a:t>
            </a:r>
            <a:r>
              <a:rPr lang="ru-RU" sz="1200" dirty="0" err="1">
                <a:latin typeface="Times New Roman" pitchFamily="18" charset="0"/>
                <a:cs typeface="Arial" charset="0"/>
                <a:sym typeface="Arial" charset="0"/>
              </a:rPr>
              <a:t>Млодик</a:t>
            </a: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. (Родительская библиотека). — М.: Генезис, 2009. 3-е изд. — 232 с.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3) </a:t>
            </a:r>
            <a:r>
              <a:rPr lang="ru-RU" sz="1200" i="1" dirty="0">
                <a:latin typeface="Times New Roman" pitchFamily="18" charset="0"/>
                <a:cs typeface="Arial" charset="0"/>
                <a:sym typeface="Arial" charset="0"/>
              </a:rPr>
              <a:t>Воспитание без стресса</a:t>
            </a: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 / </a:t>
            </a:r>
            <a:r>
              <a:rPr lang="ru-RU" sz="1200" dirty="0" err="1">
                <a:latin typeface="Times New Roman" pitchFamily="18" charset="0"/>
                <a:cs typeface="Arial" charset="0"/>
                <a:sym typeface="Arial" charset="0"/>
              </a:rPr>
              <a:t>Марвин</a:t>
            </a: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 Маршалл. Издательство «</a:t>
            </a:r>
            <a:r>
              <a:rPr lang="ru-RU" sz="1200" dirty="0" err="1">
                <a:latin typeface="Times New Roman" pitchFamily="18" charset="0"/>
                <a:cs typeface="Arial" charset="0"/>
                <a:sym typeface="Arial" charset="0"/>
              </a:rPr>
              <a:t>Эксмо</a:t>
            </a: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». 2013.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4)  </a:t>
            </a:r>
            <a:r>
              <a:rPr lang="ru-RU" sz="1200" dirty="0" err="1">
                <a:latin typeface="Times New Roman" pitchFamily="18" charset="0"/>
                <a:cs typeface="Arial" charset="0"/>
                <a:sym typeface="Arial" charset="0"/>
              </a:rPr>
              <a:t>Вроно</a:t>
            </a: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 Е.М. Предотвращение  самоубийства подростков. Руководство для подростков. Академический проект, 2001 г.</a:t>
            </a:r>
          </a:p>
          <a:p>
            <a:pPr defTabSz="6858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5)  Что нужно знать родителям о подростковых суицидах? / под ред. </a:t>
            </a:r>
            <a:r>
              <a:rPr lang="ru-RU" sz="1200" dirty="0" err="1">
                <a:latin typeface="Times New Roman" pitchFamily="18" charset="0"/>
                <a:cs typeface="Arial" charset="0"/>
                <a:sym typeface="Arial" charset="0"/>
              </a:rPr>
              <a:t>Вихристюк</a:t>
            </a:r>
            <a:r>
              <a:rPr lang="ru-RU" sz="1200" dirty="0">
                <a:latin typeface="Times New Roman" pitchFamily="18" charset="0"/>
                <a:cs typeface="Arial" charset="0"/>
                <a:sym typeface="Arial" charset="0"/>
              </a:rPr>
              <a:t> О.В., – М.: МГППУ, 2013 –  67 с. </a:t>
            </a:r>
          </a:p>
          <a:p>
            <a:pPr defTabSz="6858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latin typeface="Times New Roman" pitchFamily="18" charset="0"/>
              <a:cs typeface="Arial" charset="0"/>
              <a:sym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835" y="3907631"/>
            <a:ext cx="2717006" cy="1482329"/>
          </a:xfrm>
          <a:prstGeom prst="rect">
            <a:avLst/>
          </a:prstGeom>
          <a:effectLst>
            <a:outerShdw blurRad="2032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576887" y="5391150"/>
            <a:ext cx="3434954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75" dirty="0">
                <a:solidFill>
                  <a:schemeClr val="bg1"/>
                </a:solidFill>
                <a:latin typeface="Arial" charset="0"/>
                <a:cs typeface="Arial" charset="0"/>
                <a:sym typeface="Arial" panose="020B0604020202020204" pitchFamily="34" charset="0"/>
              </a:rPr>
              <a:t>Веселые карикатуры Ольги Громовой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>
                <a:solidFill>
                  <a:schemeClr val="bg1"/>
                </a:solidFill>
                <a:latin typeface="Arial" charset="0"/>
                <a:cs typeface="Arial" charset="0"/>
                <a:sym typeface="Arial" panose="020B0604020202020204" pitchFamily="34" charset="0"/>
              </a:rPr>
              <a:t>https://bashny.net/altair/2014/08/18/karikatury-olgi-gromovoy.html</a:t>
            </a:r>
            <a:endParaRPr lang="ru-RU" sz="675" dirty="0">
              <a:solidFill>
                <a:schemeClr val="bg1"/>
              </a:solidFill>
              <a:latin typeface="Arial" charset="0"/>
              <a:cs typeface="Arial" charset="0"/>
              <a:sym typeface="Arial" panose="020B0604020202020204" pitchFamily="34" charset="0"/>
            </a:endParaRPr>
          </a:p>
        </p:txBody>
      </p:sp>
      <p:graphicFrame>
        <p:nvGraphicFramePr>
          <p:cNvPr id="1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4" name="CorelDRAW" r:id="rId4" imgW="2120760" imgH="1596240" progId="">
                  <p:embed/>
                </p:oleObj>
              </mc:Choice>
              <mc:Fallback>
                <p:oleObj name="CorelDRAW" r:id="rId4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9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139303" y="1220032"/>
            <a:ext cx="8578453" cy="1707356"/>
          </a:xfrm>
        </p:spPr>
        <p:txBody>
          <a:bodyPr/>
          <a:lstStyle/>
          <a:p>
            <a:pPr indent="0" algn="just">
              <a:spcBef>
                <a:spcPts val="272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профилактика или интервенция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это поддержка лиц, находящихся в кризисной ситуации. Основная цель вторичной профилактики – помочь ребенку с </a:t>
            </a:r>
            <a:r>
              <a:rPr lang="ru-RU" alt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выявленными суицидальными намерениями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найти выход из сложившейся ситуации и стабилизировать его психологическое состояние. Главная роль при интервенции отводится специалистам узкого профиля, имеющим соответствующую квалификацию (кризисным психологам, психиатрам, суицидологам).</a:t>
            </a:r>
          </a:p>
          <a:p>
            <a:pPr indent="0">
              <a:spcBef>
                <a:spcPts val="272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3568" y="25239"/>
            <a:ext cx="8857060" cy="857251"/>
          </a:xfrm>
        </p:spPr>
        <p:txBody>
          <a:bodyPr>
            <a:normAutofit fontScale="900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550" b="1" dirty="0">
                <a:solidFill>
                  <a:srgbClr val="00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профилактика </a:t>
            </a:r>
            <a:br>
              <a:rPr lang="ru-RU" altLang="ru-RU" sz="2550" b="1" dirty="0">
                <a:solidFill>
                  <a:srgbClr val="00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550" b="1" dirty="0">
                <a:solidFill>
                  <a:srgbClr val="00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суицидального поведения обучающихся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277" y="3914949"/>
            <a:ext cx="9144000" cy="2487216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  <a:alpha val="10000"/>
                </a:schemeClr>
              </a:gs>
              <a:gs pos="83000">
                <a:schemeClr val="accent1">
                  <a:lumMod val="45000"/>
                  <a:lumOff val="55000"/>
                  <a:alpha val="38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4435" y="2836305"/>
            <a:ext cx="885706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defRPr/>
            </a:pPr>
            <a:r>
              <a:rPr lang="ru-RU" altLang="ru-RU" sz="1500" b="1" dirty="0">
                <a:solidFill>
                  <a:srgbClr val="00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Выдержка из плана мероприятий профилактики суицидального поведения на этапе </a:t>
            </a:r>
            <a:r>
              <a:rPr lang="ru-RU" altLang="ru-RU" sz="1500" b="1" dirty="0" smtClean="0">
                <a:solidFill>
                  <a:srgbClr val="00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вторичной </a:t>
            </a:r>
            <a:r>
              <a:rPr lang="ru-RU" altLang="ru-RU" sz="1500" b="1" dirty="0">
                <a:solidFill>
                  <a:srgbClr val="00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профилактики </a:t>
            </a:r>
          </a:p>
        </p:txBody>
      </p:sp>
      <p:graphicFrame>
        <p:nvGraphicFramePr>
          <p:cNvPr id="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98" name="CorelDRAW" r:id="rId4" imgW="2120760" imgH="1596240" progId="">
                  <p:embed/>
                </p:oleObj>
              </mc:Choice>
              <mc:Fallback>
                <p:oleObj name="CorelDRAW" r:id="rId4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2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-74414" y="1257301"/>
            <a:ext cx="9038035" cy="1707356"/>
          </a:xfrm>
        </p:spPr>
        <p:txBody>
          <a:bodyPr/>
          <a:lstStyle/>
          <a:p>
            <a:pPr indent="0" algn="just">
              <a:spcBef>
                <a:spcPts val="272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Третичная профилактика или </a:t>
            </a:r>
            <a:r>
              <a:rPr lang="ru-RU" altLang="ru-RU" sz="1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поственция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это помощь, которая оказывается обучающимся, </a:t>
            </a:r>
            <a:r>
              <a:rPr lang="ru-RU" alt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совершившим суицидальную попытку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их окружению; она также направлена на социально-психологическое сопровождение близких </a:t>
            </a:r>
            <a:r>
              <a:rPr lang="ru-RU" alt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суицидента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предотвращение подражательных суицидов.</a:t>
            </a:r>
          </a:p>
          <a:p>
            <a:pPr indent="0" algn="just">
              <a:spcBef>
                <a:spcPts val="272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учитывать, что обучающиеся именно подросткового и юношеского возраста в большей степени склонны к подражанию деструктивным действиям людей, совершивших самоубийство или суицидальную попытку. </a:t>
            </a: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6299" y="89297"/>
            <a:ext cx="8857060" cy="857251"/>
          </a:xfrm>
        </p:spPr>
        <p:txBody>
          <a:bodyPr>
            <a:normAutofit fontScale="900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550" b="1" dirty="0">
                <a:solidFill>
                  <a:srgbClr val="00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Третичная профилактика </a:t>
            </a:r>
            <a:br>
              <a:rPr lang="ru-RU" altLang="ru-RU" sz="2550" b="1" dirty="0">
                <a:solidFill>
                  <a:srgbClr val="00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550" b="1" dirty="0">
                <a:solidFill>
                  <a:srgbClr val="00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суицидального поведения обучающихся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5478" y="2964657"/>
            <a:ext cx="885825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defRPr/>
            </a:pPr>
            <a:r>
              <a:rPr lang="ru-RU" altLang="ru-RU" sz="1500" b="1" dirty="0">
                <a:solidFill>
                  <a:srgbClr val="00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Выдержка из плана мероприятий профилактики суицидального поведения на этапе третичной профилактики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3969544"/>
            <a:ext cx="9115425" cy="2289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  <a:alpha val="10000"/>
                </a:schemeClr>
              </a:gs>
              <a:gs pos="14000">
                <a:schemeClr val="accent1">
                  <a:lumMod val="45000"/>
                  <a:lumOff val="55000"/>
                  <a:alpha val="38000"/>
                </a:schemeClr>
              </a:gs>
              <a:gs pos="55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</p:pic>
      <p:graphicFrame>
        <p:nvGraphicFramePr>
          <p:cNvPr id="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2" name="CorelDRAW" r:id="rId5" imgW="2120760" imgH="1596240" progId="">
                  <p:embed/>
                </p:oleObj>
              </mc:Choice>
              <mc:Fallback>
                <p:oleObj name="CorelDRAW" r:id="rId5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0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ъект 2"/>
          <p:cNvSpPr txBox="1">
            <a:spLocks/>
          </p:cNvSpPr>
          <p:nvPr/>
        </p:nvSpPr>
        <p:spPr bwMode="auto">
          <a:xfrm>
            <a:off x="250825" y="188913"/>
            <a:ext cx="86868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6450" y="116632"/>
            <a:ext cx="83260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Содержательный аспект кризисных ситуаций в </a:t>
            </a:r>
            <a:r>
              <a:rPr kumimoji="0" lang="ru-RU" altLang="ru-RU" sz="30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образовательном 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учреждении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26808"/>
              </p:ext>
            </p:extLst>
          </p:nvPr>
        </p:nvGraphicFramePr>
        <p:xfrm>
          <a:off x="80963" y="1340769"/>
          <a:ext cx="8856662" cy="5588352"/>
        </p:xfrm>
        <a:graphic>
          <a:graphicData uri="http://schemas.openxmlformats.org/drawingml/2006/table">
            <a:tbl>
              <a:tblPr/>
              <a:tblGrid>
                <a:gridCol w="885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88352">
                <a:tc>
                  <a:txBody>
                    <a:bodyPr/>
                    <a:lstStyle/>
                    <a:p>
                      <a:pPr marL="12700" marR="0" lvl="0" indent="2794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Несчастные случаи, катастрофы, теракты, сопровождающиеся гибелью детей и/или взрослых и их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инвалидизацией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либо угрозой жизни и здоровью. Ситуации захвата заложников, обнаружения взрывчатых и отравляющих веществ и т.п.; </a:t>
                      </a:r>
                    </a:p>
                    <a:p>
                      <a:pPr marL="12700" marR="0" lvl="0" indent="2794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Потеря близкого человека или разрыв отношений с ним. Переживание утраты значимого близкого в связи со смертью члена семьи, одноклассника, преподавателя, классного руководителя;</a:t>
                      </a:r>
                    </a:p>
                    <a:p>
                      <a:pPr marL="12700" marR="0" lvl="0" indent="2794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Суицидальное /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самоповреждающее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рискованное поведение; </a:t>
                      </a:r>
                    </a:p>
                    <a:p>
                      <a:pPr marL="12700" marR="0" lvl="0" indent="2794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Вовлечение в социально-деструктивные организации: религиозные секты,  в экстремистские или криминальные организации; </a:t>
                      </a:r>
                    </a:p>
                    <a:p>
                      <a:pPr marL="12700" marR="0" lvl="0" indent="2794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Конфликты связанные с физическим или психическим насилием. Ситуации буллинга, травли;</a:t>
                      </a:r>
                    </a:p>
                    <a:p>
                      <a:pPr marL="12700" marR="0" lvl="0" indent="2794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Вовлечение в употребление или распространение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психоактивных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веществ; </a:t>
                      </a:r>
                    </a:p>
                    <a:p>
                      <a:pPr marL="12700" marR="0" lvl="0" indent="2794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Вовлечение в уголовные преступления / противоправную деятельность. Случаи криминального поведения – воровство, поборы, вымогательство. </a:t>
                      </a:r>
                    </a:p>
                    <a:p>
                      <a:pPr marL="12700" marR="0" lvl="0" indent="2794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Антисоциальное /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девиантное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поведение – случаи уклонения от посещения школы. Нарушение дисциплины, помехи образовательному процессу, срыв учебных занятий.</a:t>
                      </a:r>
                    </a:p>
                    <a:p>
                      <a:pPr marL="12700" marR="0" lvl="0" indent="2794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6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0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3"/>
          <p:cNvSpPr>
            <a:spLocks noGrp="1"/>
          </p:cNvSpPr>
          <p:nvPr>
            <p:ph type="title"/>
          </p:nvPr>
        </p:nvSpPr>
        <p:spPr>
          <a:xfrm>
            <a:off x="1907704" y="182142"/>
            <a:ext cx="5927725" cy="7889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Субъекты  образовательной среды </a:t>
            </a:r>
            <a:br>
              <a:rPr lang="ru-RU" altLang="ru-RU" sz="2800" b="1" dirty="0" smtClean="0">
                <a:solidFill>
                  <a:srgbClr val="262626"/>
                </a:solidFill>
                <a:latin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образовательной организации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2500" y="1484313"/>
            <a:ext cx="1943100" cy="115252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Учащиеся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(дети, подростки, молодежь)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688" y="3213100"/>
            <a:ext cx="2016125" cy="16557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Родители / Семьи / Опекуны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3573463"/>
            <a:ext cx="2376488" cy="1295400"/>
          </a:xfrm>
          <a:prstGeom prst="roundRect">
            <a:avLst>
              <a:gd name="adj" fmla="val 3124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Администрация образовательной организации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54400" y="4991100"/>
            <a:ext cx="2160588" cy="15128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</a:t>
            </a:r>
          </a:p>
        </p:txBody>
      </p:sp>
      <p:sp>
        <p:nvSpPr>
          <p:cNvPr id="15" name="Двойная стрелка вверх/вниз 14"/>
          <p:cNvSpPr/>
          <p:nvPr/>
        </p:nvSpPr>
        <p:spPr>
          <a:xfrm rot="18470497">
            <a:off x="6111082" y="2016919"/>
            <a:ext cx="484187" cy="1216025"/>
          </a:xfrm>
          <a:prstGeom prst="up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Двойная стрелка вверх/вниз 15"/>
          <p:cNvSpPr/>
          <p:nvPr/>
        </p:nvSpPr>
        <p:spPr>
          <a:xfrm rot="2089175">
            <a:off x="2571750" y="2233613"/>
            <a:ext cx="484188" cy="1217612"/>
          </a:xfrm>
          <a:prstGeom prst="up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 rot="7878613">
            <a:off x="2570163" y="4916488"/>
            <a:ext cx="485775" cy="1216025"/>
          </a:xfrm>
          <a:prstGeom prst="up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 rot="2089175">
            <a:off x="6243638" y="4970463"/>
            <a:ext cx="484187" cy="1216025"/>
          </a:xfrm>
          <a:prstGeom prst="up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Двойная стрелка вверх/вниз 18"/>
          <p:cNvSpPr/>
          <p:nvPr/>
        </p:nvSpPr>
        <p:spPr>
          <a:xfrm rot="16200000">
            <a:off x="4366419" y="2339182"/>
            <a:ext cx="484187" cy="3384550"/>
          </a:xfrm>
          <a:prstGeom prst="up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284663" y="2924175"/>
            <a:ext cx="484187" cy="1944688"/>
          </a:xfrm>
          <a:prstGeom prst="up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0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4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ъект 2"/>
          <p:cNvSpPr txBox="1">
            <a:spLocks/>
          </p:cNvSpPr>
          <p:nvPr/>
        </p:nvSpPr>
        <p:spPr bwMode="auto">
          <a:xfrm>
            <a:off x="252413" y="115888"/>
            <a:ext cx="86868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5" y="1544062"/>
            <a:ext cx="88317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Дезорганизация одного из субъектов образовательной среды, приводит к дезорганизации всей образовательной среды. И, как следствие, - к дезорганизации деятельности других субъектов образовательной среды.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Кризисная ситуация одного или нескольких субъектов образовательной среды, опосредованно создает кризисную ситуацию во всей образовательной среде.  Вызывает функционально-ролевые нарушения у первоначально незатронутых кризисом других субъектов образовательной среды.</a:t>
            </a:r>
          </a:p>
        </p:txBody>
      </p:sp>
      <p:sp>
        <p:nvSpPr>
          <p:cNvPr id="81924" name="Прямоугольник 6"/>
          <p:cNvSpPr>
            <a:spLocks noChangeArrowheads="1"/>
          </p:cNvSpPr>
          <p:nvPr/>
        </p:nvSpPr>
        <p:spPr bwMode="auto">
          <a:xfrm>
            <a:off x="1115616" y="21571"/>
            <a:ext cx="782359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Кризисная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ситуация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в образовательной среде</a:t>
            </a:r>
            <a:endParaRPr kumimoji="0" lang="ru-RU" alt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4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7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251396" y="604594"/>
            <a:ext cx="8857108" cy="1263649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Взаимодействие </a:t>
            </a:r>
            <a:r>
              <a:rPr lang="ru-RU" altLang="ru-RU" sz="2400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ГУ «Центр «Семья»</a:t>
            </a:r>
            <a:r>
              <a:rPr lang="ru-RU" altLang="ru-RU" sz="2400" b="1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с субъектами психологической помощи в образовательной организации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375" y="3789363"/>
            <a:ext cx="2160588" cy="122396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 «Центр «Семья»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модерация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8125" y="5229225"/>
            <a:ext cx="1944688" cy="14398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Учащиеся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(дети, подростки, молодежь)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420938"/>
            <a:ext cx="2016125" cy="13684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Родители / семьи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учащихся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750" y="2420938"/>
            <a:ext cx="2376488" cy="1295400"/>
          </a:xfrm>
          <a:prstGeom prst="roundRect">
            <a:avLst>
              <a:gd name="adj" fmla="val 31244"/>
            </a:avLst>
          </a:prstGeom>
          <a:solidFill>
            <a:srgbClr val="7030A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Администрация образовательной организации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4213" y="5084763"/>
            <a:ext cx="2159000" cy="1512887"/>
          </a:xfrm>
          <a:prstGeom prst="roundRect">
            <a:avLst/>
          </a:prstGeom>
          <a:solidFill>
            <a:srgbClr val="0066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 образовательной организации</a:t>
            </a:r>
          </a:p>
        </p:txBody>
      </p:sp>
      <p:sp>
        <p:nvSpPr>
          <p:cNvPr id="16" name="Двойная стрелка вверх/вниз 15"/>
          <p:cNvSpPr/>
          <p:nvPr/>
        </p:nvSpPr>
        <p:spPr>
          <a:xfrm rot="18750033">
            <a:off x="3285332" y="2618581"/>
            <a:ext cx="484188" cy="1216025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 rot="2768241">
            <a:off x="5584032" y="2624931"/>
            <a:ext cx="484188" cy="1216025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Двойная стрелка вверх/вниз 18"/>
          <p:cNvSpPr/>
          <p:nvPr/>
        </p:nvSpPr>
        <p:spPr>
          <a:xfrm rot="2768241">
            <a:off x="3207544" y="5001419"/>
            <a:ext cx="484187" cy="1216025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войная стрелка вверх/вниз 19"/>
          <p:cNvSpPr/>
          <p:nvPr/>
        </p:nvSpPr>
        <p:spPr>
          <a:xfrm rot="18750033">
            <a:off x="5734050" y="4994276"/>
            <a:ext cx="484187" cy="1217612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1476375" y="3789363"/>
            <a:ext cx="484188" cy="1223962"/>
          </a:xfrm>
          <a:prstGeom prst="up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7164388" y="3933825"/>
            <a:ext cx="484187" cy="1223963"/>
          </a:xfrm>
          <a:prstGeom prst="up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Двойная стрелка вверх/вниз 22"/>
          <p:cNvSpPr/>
          <p:nvPr/>
        </p:nvSpPr>
        <p:spPr>
          <a:xfrm rot="16200000">
            <a:off x="4437856" y="1835944"/>
            <a:ext cx="484188" cy="1943100"/>
          </a:xfrm>
          <a:prstGeom prst="up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Двойная стрелка вверх/вниз 23"/>
          <p:cNvSpPr/>
          <p:nvPr/>
        </p:nvSpPr>
        <p:spPr>
          <a:xfrm rot="16200000">
            <a:off x="4510088" y="5146675"/>
            <a:ext cx="484188" cy="1944687"/>
          </a:xfrm>
          <a:prstGeom prst="up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18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8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Изображение 2"/>
          <p:cNvPicPr>
            <a:picLocks noChangeAspect="1"/>
          </p:cNvPicPr>
          <p:nvPr/>
        </p:nvPicPr>
        <p:blipFill>
          <a:blip r:embed="rId4" cstate="print">
            <a:lum bright="3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18"/>
            <a:ext cx="6344841" cy="466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Изображение 1"/>
          <p:cNvPicPr>
            <a:picLocks noChangeAspect="1"/>
          </p:cNvPicPr>
          <p:nvPr/>
        </p:nvPicPr>
        <p:blipFill>
          <a:blip r:embed="rId5">
            <a:lum bright="3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94448"/>
            <a:ext cx="5508104" cy="3663552"/>
          </a:xfrm>
          <a:prstGeom prst="rect">
            <a:avLst/>
          </a:prstGeom>
          <a:solidFill>
            <a:schemeClr val="bg1">
              <a:alpha val="4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2703" y="2672954"/>
            <a:ext cx="847129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28625" indent="-428625" defTabSz="342900" eaLnBrk="0" hangingPunct="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36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/>
              </a:rPr>
              <a:t>Какова распространённость проблемы?</a:t>
            </a:r>
          </a:p>
        </p:txBody>
      </p:sp>
      <p:graphicFrame>
        <p:nvGraphicFramePr>
          <p:cNvPr id="1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854902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8" name="CorelDRAW" r:id="rId6" imgW="2120760" imgH="1596240" progId="">
                  <p:embed/>
                </p:oleObj>
              </mc:Choice>
              <mc:Fallback>
                <p:oleObj name="CorelDRAW" r:id="rId6" imgW="2120760" imgH="1596240" progId="">
                  <p:embed/>
                  <p:pic>
                    <p:nvPicPr>
                      <p:cNvPr id="102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5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2"/>
          <p:cNvGraphicFramePr>
            <a:graphicFrameLocks/>
          </p:cNvGraphicFramePr>
          <p:nvPr/>
        </p:nvGraphicFramePr>
        <p:xfrm>
          <a:off x="481012" y="2170510"/>
          <a:ext cx="8178404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6" r:id="rId3" imgW="9565453" imgH="4627265" progId="Excel.Chart.8">
                  <p:embed/>
                </p:oleObj>
              </mc:Choice>
              <mc:Fallback>
                <p:oleObj r:id="rId3" imgW="9565453" imgH="4627265" progId="Excel.Chart.8">
                  <p:embed/>
                  <p:pic>
                    <p:nvPicPr>
                      <p:cNvPr id="1026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" y="2170510"/>
                        <a:ext cx="8178404" cy="314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1265392" y="82809"/>
            <a:ext cx="76235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оказания экстренной психологической помощи в образовательных организациях (на основе опыта МГППУ)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37312"/>
            <a:ext cx="9144000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Обеспечение круглосуточного формата дистанционного оказания  ЭПП – все этапы</a:t>
            </a:r>
          </a:p>
        </p:txBody>
      </p:sp>
      <p:graphicFrame>
        <p:nvGraphicFramePr>
          <p:cNvPr id="10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7" name="CorelDRAW" r:id="rId6" imgW="2120760" imgH="1596240" progId="">
                  <p:embed/>
                </p:oleObj>
              </mc:Choice>
              <mc:Fallback>
                <p:oleObj name="CorelDRAW" r:id="rId6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7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ъект 2"/>
          <p:cNvSpPr txBox="1">
            <a:spLocks noGrp="1"/>
          </p:cNvSpPr>
          <p:nvPr>
            <p:ph idx="1"/>
          </p:nvPr>
        </p:nvSpPr>
        <p:spPr>
          <a:xfrm>
            <a:off x="214312" y="5426869"/>
            <a:ext cx="8929688" cy="336947"/>
          </a:xfrm>
        </p:spPr>
        <p:txBody>
          <a:bodyPr>
            <a:normAutofit/>
          </a:bodyPr>
          <a:lstStyle/>
          <a:p>
            <a:pPr marL="385763" indent="-385763" algn="just">
              <a:lnSpc>
                <a:spcPct val="95000"/>
              </a:lnSpc>
              <a:spcBef>
                <a:spcPts val="272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6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95000"/>
              </a:lnSpc>
              <a:spcBef>
                <a:spcPts val="272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675">
                <a:latin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altLang="ru-RU" sz="600" i="1">
                <a:latin typeface="Times New Roman" panose="02020603050405020304" pitchFamily="18" charset="0"/>
                <a:cs typeface="Arial" panose="020B0604020202020204" pitchFamily="34" charset="0"/>
              </a:rPr>
              <a:t>Дебрифинг позволяет сформировать у учащихся правильную оценку произошедшего: с одной стороны, добрая память об однокласснике, а с другой – понимание неправильности, неправомерности подобного поступка, его неодобрение и порицание. </a:t>
            </a:r>
            <a:endParaRPr lang="ru-RU" altLang="ru-RU" sz="6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lnSpc>
                <a:spcPct val="80000"/>
              </a:lnSpc>
              <a:spcBef>
                <a:spcPts val="272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6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78" y="3482579"/>
            <a:ext cx="8061722" cy="857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1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оказания экстренной психологической помощи в образовательной организации</a:t>
            </a:r>
            <a:endParaRPr lang="ru-RU" altLang="ru-RU" b="1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112" y="3038122"/>
          <a:ext cx="9132888" cy="399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48" name="Прямоугольник 5"/>
          <p:cNvSpPr>
            <a:spLocks noChangeArrowheads="1"/>
          </p:cNvSpPr>
          <p:nvPr/>
        </p:nvSpPr>
        <p:spPr bwMode="auto">
          <a:xfrm>
            <a:off x="789248" y="131683"/>
            <a:ext cx="8243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Цели оказания экстренной 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и кризисной психологической помощи:</a:t>
            </a:r>
            <a:endParaRPr lang="ru-RU" altLang="ru-RU" sz="1050" dirty="0">
              <a:solidFill>
                <a:srgbClr val="006600"/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 bwMode="gray">
          <a:xfrm>
            <a:off x="192608" y="1307483"/>
            <a:ext cx="8760619" cy="33944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just" defTabSz="6858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- </a:t>
            </a:r>
            <a:r>
              <a:rPr lang="ru-RU" sz="13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Arial" charset="0"/>
              </a:rPr>
              <a:t>снижение интенсивности острых стрессовых реакций</a:t>
            </a:r>
            <a:r>
              <a:rPr lang="ru-RU" sz="1350" dirty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 у пострадавших (учащиеся и их родители, педагоги, администрация образовательного учреждения), оптимизация их актуального психического состояния;</a:t>
            </a:r>
          </a:p>
          <a:p>
            <a:pPr algn="just" defTabSz="6858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- </a:t>
            </a:r>
            <a:r>
              <a:rPr lang="ru-RU" sz="13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Arial" charset="0"/>
              </a:rPr>
              <a:t>профилактика возникновения </a:t>
            </a:r>
            <a:r>
              <a:rPr lang="ru-RU" sz="1350" dirty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негативных </a:t>
            </a:r>
            <a:r>
              <a:rPr lang="ru-RU" sz="13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Arial" charset="0"/>
              </a:rPr>
              <a:t>эмоциональных</a:t>
            </a:r>
            <a:r>
              <a:rPr lang="ru-RU" sz="1350" dirty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 реакций и повторных суицидов;</a:t>
            </a:r>
          </a:p>
          <a:p>
            <a:pPr algn="just" defTabSz="6858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- профилактика возникновения у пострадавших </a:t>
            </a:r>
            <a:r>
              <a:rPr lang="ru-RU" sz="13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Arial" charset="0"/>
              </a:rPr>
              <a:t>отдаленных психических последствий </a:t>
            </a:r>
            <a:r>
              <a:rPr lang="ru-RU" sz="1350" dirty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в результате воздействия травмирующего события.</a:t>
            </a:r>
          </a:p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sz="10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graphicFrame>
        <p:nvGraphicFramePr>
          <p:cNvPr id="8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2" name="CorelDRAW" r:id="rId8" imgW="2120760" imgH="1596240" progId="">
                  <p:embed/>
                </p:oleObj>
              </mc:Choice>
              <mc:Fallback>
                <p:oleObj name="CorelDRAW" r:id="rId8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77065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832475" cy="927100"/>
          </a:xfrm>
        </p:spPr>
        <p:txBody>
          <a:bodyPr/>
          <a:lstStyle/>
          <a:p>
            <a:pPr algn="l"/>
            <a:r>
              <a:rPr lang="ru-RU" altLang="ru-RU" sz="3600" b="1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Антикризисный план</a:t>
            </a:r>
          </a:p>
        </p:txBody>
      </p:sp>
      <p:sp>
        <p:nvSpPr>
          <p:cNvPr id="95235" name="Объект 2"/>
          <p:cNvSpPr txBox="1">
            <a:spLocks/>
          </p:cNvSpPr>
          <p:nvPr/>
        </p:nvSpPr>
        <p:spPr bwMode="auto">
          <a:xfrm>
            <a:off x="192088" y="1271588"/>
            <a:ext cx="87122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341438"/>
            <a:ext cx="8497888" cy="5292725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Включает три блока: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Организационный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(отвечает на вопрос «Кто делает ?») – определяется, кто конкретно будет отвечать за планирование, исполнение и соблюдение, порядок действия в ЧС. Кто отвечает за реализацию конкретных мероприятий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Методический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(отвечает на вопрос «Что делать»?) - определяются цели, задачи, этапы работы; выявляются критерии для оценки эффективности работы)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Ресурсный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(отвечает на вопрос «Как делать»?) - определяются материально-технические и кадровые ресурсы, необходимые и достаточные для реа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лизации антикризисных мер</a:t>
            </a:r>
          </a:p>
        </p:txBody>
      </p:sp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6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Объект 1"/>
          <p:cNvGraphicFramePr>
            <a:graphicFrameLocks noChangeAspect="1"/>
          </p:cNvGraphicFramePr>
          <p:nvPr/>
        </p:nvGraphicFramePr>
        <p:xfrm>
          <a:off x="0" y="0"/>
          <a:ext cx="728637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4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7782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8637" cy="54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AutoShape 6" descr="https://im0-tub-ru.yandex.net/i?id=e82f92b5608cb9a1fecf7c6769a98f6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796986"/>
              </p:ext>
            </p:extLst>
          </p:nvPr>
        </p:nvGraphicFramePr>
        <p:xfrm>
          <a:off x="457200" y="1481138"/>
          <a:ext cx="8229600" cy="497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1520" y="248777"/>
            <a:ext cx="742716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buSzPts val="1000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Первичный алгоритм действий ОО в случае совершенного суицида</a:t>
            </a:r>
          </a:p>
        </p:txBody>
      </p:sp>
    </p:spTree>
    <p:extLst>
      <p:ext uri="{BB962C8B-B14F-4D97-AF65-F5344CB8AC3E}">
        <p14:creationId xmlns:p14="http://schemas.microsoft.com/office/powerpoint/2010/main" val="86832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Объект 1"/>
          <p:cNvGraphicFramePr>
            <a:graphicFrameLocks noChangeAspect="1"/>
          </p:cNvGraphicFramePr>
          <p:nvPr/>
        </p:nvGraphicFramePr>
        <p:xfrm>
          <a:off x="0" y="0"/>
          <a:ext cx="728637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3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7782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8637" cy="54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AutoShape 6" descr="https://im0-tub-ru.yandex.net/i?id=e82f92b5608cb9a1fecf7c6769a98f6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032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97112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pPr lvl="0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Установление контакта психологов с ответственными лицами, сбор информации, оценка ситуации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97112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endParaRPr lang="ru-RU" sz="1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Выявление группы риска и оказание экстренной психологической помощи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01641097"/>
              </p:ext>
            </p:extLst>
          </p:nvPr>
        </p:nvGraphicFramePr>
        <p:xfrm>
          <a:off x="457200" y="1268761"/>
          <a:ext cx="4040188" cy="411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18995433"/>
              </p:ext>
            </p:extLst>
          </p:nvPr>
        </p:nvGraphicFramePr>
        <p:xfrm>
          <a:off x="4645025" y="980729"/>
          <a:ext cx="4041775" cy="440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17575" y="163765"/>
            <a:ext cx="7902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участников образовательной среды на территории образовательного учреждения в ситуации совершенного суицида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7272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Объект 1"/>
          <p:cNvGraphicFramePr>
            <a:graphicFrameLocks noChangeAspect="1"/>
          </p:cNvGraphicFramePr>
          <p:nvPr/>
        </p:nvGraphicFramePr>
        <p:xfrm>
          <a:off x="0" y="0"/>
          <a:ext cx="728637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6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7782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8637" cy="54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AutoShape 6" descr="https://im0-tub-ru.yandex.net/i?id=e82f92b5608cb9a1fecf7c6769a98f6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211273"/>
              </p:ext>
            </p:extLst>
          </p:nvPr>
        </p:nvGraphicFramePr>
        <p:xfrm>
          <a:off x="457200" y="1481138"/>
          <a:ext cx="8229600" cy="4180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585569722"/>
                    </a:ext>
                  </a:extLst>
                </a:gridCol>
              </a:tblGrid>
              <a:tr h="10008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3157754"/>
                  </a:ext>
                </a:extLst>
              </a:tr>
              <a:tr h="1589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психологической безопасности образовательной среды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87263203"/>
                  </a:ext>
                </a:extLst>
              </a:tr>
              <a:tr h="1589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Профилактика суицидальных рисков в образовательной</a:t>
                      </a:r>
                      <a:r>
                        <a:rPr kumimoji="0" lang="ru-RU" sz="2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среде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0084901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8637" y="274340"/>
            <a:ext cx="780380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«Направления профилактической работы в ОО»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29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Объект 1"/>
          <p:cNvGraphicFramePr>
            <a:graphicFrameLocks noChangeAspect="1"/>
          </p:cNvGraphicFramePr>
          <p:nvPr/>
        </p:nvGraphicFramePr>
        <p:xfrm>
          <a:off x="0" y="0"/>
          <a:ext cx="728637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0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7782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8637" cy="54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AutoShape 6" descr="https://im0-tub-ru.yandex.net/i?id=e82f92b5608cb9a1fecf7c6769a98f6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721385"/>
              </p:ext>
            </p:extLst>
          </p:nvPr>
        </p:nvGraphicFramePr>
        <p:xfrm>
          <a:off x="457200" y="1481138"/>
          <a:ext cx="8229600" cy="51511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val="1975591194"/>
                    </a:ext>
                  </a:extLst>
                </a:gridCol>
                <a:gridCol w="4978896">
                  <a:extLst>
                    <a:ext uri="{9D8B030D-6E8A-4147-A177-3AD203B41FA5}">
                      <a16:colId xmlns:a16="http://schemas.microsoft.com/office/drawing/2014/main" val="2797563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Понятие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691" marR="179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Определение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691" marR="179691"/>
                </a:tc>
                <a:extLst>
                  <a:ext uri="{0D108BD9-81ED-4DB2-BD59-A6C34878D82A}">
                    <a16:rowId xmlns:a16="http://schemas.microsoft.com/office/drawing/2014/main" val="330105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Образовательная среда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691" marR="179691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психолого-педагогическая реальность, в рамках которой в специально организованных условиях решаются образовательные задачи и задачи  социализации ребенка, а также осуществляется психологическое развитие личности обучающегося. Современная образовательная среда направлена на сохранение здоровья, благополучия ребенка и максимальной реализации его возможностей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691" marR="179691"/>
                </a:tc>
                <a:extLst>
                  <a:ext uri="{0D108BD9-81ED-4DB2-BD59-A6C34878D82A}">
                    <a16:rowId xmlns:a16="http://schemas.microsoft.com/office/drawing/2014/main" val="61838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Безопасность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691" marR="1796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 одной стороны, безопасность –это качество какой-либо системы, определяющее ее возможность и способность к самосохранению и устойчивому развитию (ресурсный подход). С другой стороны, это система гарантий, обеспечивающих защиту от внутренних и внешних угроз (средовой подход)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691" marR="179691"/>
                </a:tc>
                <a:extLst>
                  <a:ext uri="{0D108BD9-81ED-4DB2-BD59-A6C34878D82A}">
                    <a16:rowId xmlns:a16="http://schemas.microsoft.com/office/drawing/2014/main" val="629434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Психологическая безопасность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691" marR="179691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Состояние окружающей среды,</a:t>
                      </a:r>
                      <a:r>
                        <a:rPr lang="ru-RU" sz="1200" baseline="0" dirty="0"/>
                        <a:t> свободное от проявлений психологического насилия во взаимодействии, способствующее удовлетворению потребностей в личностно-доверительном общении, создающее </a:t>
                      </a:r>
                      <a:r>
                        <a:rPr lang="ru-RU" sz="1200" baseline="0" dirty="0" err="1"/>
                        <a:t>референтную</a:t>
                      </a:r>
                      <a:r>
                        <a:rPr lang="ru-RU" sz="1200" baseline="0" dirty="0"/>
                        <a:t> значимость среды и обеспечивающее психологическое здоровье включенных в нее участников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9691" marR="179691"/>
                </a:tc>
                <a:extLst>
                  <a:ext uri="{0D108BD9-81ED-4DB2-BD59-A6C34878D82A}">
                    <a16:rowId xmlns:a16="http://schemas.microsoft.com/office/drawing/2014/main" val="320139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Психологическая безопасность</a:t>
                      </a:r>
                      <a:r>
                        <a:rPr lang="ru-RU" sz="1800" baseline="0" dirty="0"/>
                        <a:t> образовательной среды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Процесс обеспечения сохранения и развития психических функций, личностного роста и социализации включенных в нее участников, максимальной реализации их способностей во взаимодействии,</a:t>
                      </a:r>
                      <a:r>
                        <a:rPr lang="ru-RU" sz="1200" baseline="0" dirty="0"/>
                        <a:t> исключающем психологическое насилие, и неразрывной связи с образовательной средой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88563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7298" y="7162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психологической безопасности образовательной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2250288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Объект 1"/>
          <p:cNvGraphicFramePr>
            <a:graphicFrameLocks noChangeAspect="1"/>
          </p:cNvGraphicFramePr>
          <p:nvPr/>
        </p:nvGraphicFramePr>
        <p:xfrm>
          <a:off x="0" y="0"/>
          <a:ext cx="728637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7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7782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8637" cy="54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AutoShape 6" descr="https://im0-tub-ru.yandex.net/i?id=e82f92b5608cb9a1fecf7c6769a98f6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57515"/>
              </p:ext>
            </p:extLst>
          </p:nvPr>
        </p:nvGraphicFramePr>
        <p:xfrm>
          <a:off x="457200" y="1124744"/>
          <a:ext cx="8229600" cy="488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836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Объект 1"/>
          <p:cNvGraphicFramePr>
            <a:graphicFrameLocks noChangeAspect="1"/>
          </p:cNvGraphicFramePr>
          <p:nvPr/>
        </p:nvGraphicFramePr>
        <p:xfrm>
          <a:off x="0" y="0"/>
          <a:ext cx="728637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1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7782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8637" cy="54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AutoShape 6" descr="https://im0-tub-ru.yandex.net/i?id=e82f92b5608cb9a1fecf7c6769a98f6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84045"/>
              </p:ext>
            </p:extLst>
          </p:nvPr>
        </p:nvGraphicFramePr>
        <p:xfrm>
          <a:off x="457200" y="1481138"/>
          <a:ext cx="8229600" cy="389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274340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суицидальных рисков 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среде</a:t>
            </a:r>
          </a:p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меры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5229200"/>
            <a:ext cx="6624736" cy="1368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превенция суицида осуществляется преимущественно в форме обучения распознаванию суицидальных проявлений и оказанию своевременной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994019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Объект 1"/>
          <p:cNvGraphicFramePr>
            <a:graphicFrameLocks noChangeAspect="1"/>
          </p:cNvGraphicFramePr>
          <p:nvPr/>
        </p:nvGraphicFramePr>
        <p:xfrm>
          <a:off x="0" y="0"/>
          <a:ext cx="728637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0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7782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8637" cy="54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AutoShape 6" descr="https://im0-tub-ru.yandex.net/i?id=e82f92b5608cb9a1fecf7c6769a98f6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217543"/>
              </p:ext>
            </p:extLst>
          </p:nvPr>
        </p:nvGraphicFramePr>
        <p:xfrm>
          <a:off x="457200" y="1481138"/>
          <a:ext cx="8229600" cy="389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274340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суицидальных рисков 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среде</a:t>
            </a:r>
          </a:p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меры</a:t>
            </a:r>
          </a:p>
        </p:txBody>
      </p:sp>
    </p:spTree>
    <p:extLst>
      <p:ext uri="{BB962C8B-B14F-4D97-AF65-F5344CB8AC3E}">
        <p14:creationId xmlns:p14="http://schemas.microsoft.com/office/powerpoint/2010/main" val="230218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847851"/>
            <a:ext cx="9144000" cy="47366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marL="428625" indent="-428625" algn="ctr"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ru-RU" altLang="ru-RU" sz="195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За последние 45 лет показатели самоубийств возросли во всем мире на </a:t>
            </a:r>
            <a:r>
              <a:rPr lang="ru-RU" altLang="ru-RU" sz="195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60% </a:t>
            </a:r>
          </a:p>
          <a:p>
            <a:pPr marL="428625" indent="-428625" algn="ctr"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en-US" altLang="ru-RU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  <a:p>
            <a:pPr marL="428625" indent="-428625" algn="ctr"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ru-RU" altLang="ru-RU" sz="195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Самоубийство</a:t>
            </a:r>
            <a:r>
              <a:rPr lang="ru-RU" altLang="ru-RU" sz="1950" b="1" dirty="0">
                <a:solidFill>
                  <a:srgbClr val="882E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 </a:t>
            </a:r>
            <a:r>
              <a:rPr lang="ru-RU" altLang="ru-RU" sz="1950" b="1" i="1" dirty="0">
                <a:solidFill>
                  <a:srgbClr val="882E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вторая причина смерти </a:t>
            </a:r>
            <a:r>
              <a:rPr lang="ru-RU" altLang="ru-RU" sz="195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в возрастной группе от 15 до 29 лет </a:t>
            </a:r>
          </a:p>
          <a:p>
            <a:pPr marL="428625" indent="-428625" algn="r"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altLang="ru-RU" sz="1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(по данным ВОЗ, 2012 г.)</a:t>
            </a:r>
          </a:p>
          <a:p>
            <a:pPr marL="428625" indent="-428625" algn="r"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ru-RU" altLang="ru-RU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  <a:p>
            <a:pPr marL="428625" indent="-428625"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ru-RU" altLang="ru-RU" sz="1950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8-12% населения в разные моменты жизни страдает от депрессии. Чаще всего проявляется с 14-15 лет</a:t>
            </a:r>
          </a:p>
          <a:p>
            <a:pPr marL="428625" indent="-428625" algn="r"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altLang="ru-RU" sz="1500" b="1" i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(по данным Международного консорциума психиатрической эпидемиологии </a:t>
            </a:r>
            <a:r>
              <a:rPr lang="en-US" altLang="ru-RU" sz="1500" b="1" i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ICPE)</a:t>
            </a:r>
            <a:endParaRPr lang="ru-RU" altLang="ru-RU" sz="1500" b="1" i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  <a:p>
            <a:pPr marL="428625" indent="-428625"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ru-RU" altLang="ru-RU" sz="1950" b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  <a:p>
            <a:pPr marL="428625" indent="-428625" algn="r"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ru-RU" altLang="ru-RU" sz="195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  <a:p>
            <a:pPr marL="428625" indent="-428625" algn="r" defTabSz="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ru-RU" altLang="ru-RU" sz="1950" b="1" i="1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  <a:p>
            <a:pPr marL="428625" indent="-428625" algn="r" defTabSz="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ru-RU" altLang="ru-RU" sz="195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  <a:p>
            <a:pPr marL="428625" indent="-428625"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ru-RU" altLang="ru-RU" sz="3600" b="1" dirty="0">
              <a:solidFill>
                <a:srgbClr val="1F497D"/>
              </a:solidFill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  <a:p>
            <a:pPr marL="428625" indent="-428625"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ru-RU" altLang="ru-RU" sz="3600" b="1" dirty="0">
              <a:solidFill>
                <a:srgbClr val="1F497D"/>
              </a:solidFill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0312" y="4363566"/>
            <a:ext cx="4103688" cy="4154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>
              <a:buClr>
                <a:srgbClr val="000000"/>
              </a:buClr>
              <a:defRPr/>
            </a:pPr>
            <a:r>
              <a:rPr lang="ru-RU" altLang="ru-RU" sz="105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sym typeface="Arial"/>
              </a:rPr>
              <a:t>Объем международных программ по предотвращению суицидов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280279112"/>
              </p:ext>
            </p:extLst>
          </p:nvPr>
        </p:nvGraphicFramePr>
        <p:xfrm>
          <a:off x="4967536" y="4563126"/>
          <a:ext cx="4176464" cy="229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0" y="4223148"/>
            <a:ext cx="9144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00050"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altLang="ru-RU" sz="1950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Уровень самоубийств среди молодежи </a:t>
            </a:r>
          </a:p>
          <a:p>
            <a:pPr indent="400050"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altLang="ru-RU" sz="1950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(15—19 лет) растет быстрее, чем среди </a:t>
            </a:r>
          </a:p>
          <a:p>
            <a:pPr indent="400050"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altLang="ru-RU" sz="1950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населения в целом (45% против 26%)</a:t>
            </a:r>
          </a:p>
          <a:p>
            <a:pPr indent="400050"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ru-RU" sz="1200" b="1" i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Griffin E., et al. Increasing rates of self-harm among children, adolescents </a:t>
            </a:r>
            <a:endParaRPr lang="ru-RU" altLang="ru-RU" sz="1200" b="1" i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  <a:p>
            <a:pPr indent="400050"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ru-RU" sz="1200" b="1" i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and young adults: a 10-year national registry study 2007-2016 // </a:t>
            </a:r>
            <a:endParaRPr lang="ru-RU" altLang="ru-RU" sz="1200" b="1" i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  <a:p>
            <a:pPr indent="400050"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ru-RU" sz="1200" b="1" i="1" dirty="0" err="1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Soc</a:t>
            </a:r>
            <a:r>
              <a:rPr lang="en-US" altLang="ru-RU" sz="1200" b="1" i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 Psychiatry </a:t>
            </a:r>
            <a:r>
              <a:rPr lang="en-US" altLang="ru-RU" sz="1200" b="1" i="1" dirty="0" err="1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Psychiatr</a:t>
            </a:r>
            <a:r>
              <a:rPr lang="en-US" altLang="ru-RU" sz="1200" b="1" i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 </a:t>
            </a:r>
            <a:r>
              <a:rPr lang="en-US" altLang="ru-RU" sz="1200" b="1" i="1" dirty="0" err="1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Epidemiol</a:t>
            </a:r>
            <a:r>
              <a:rPr lang="en-US" altLang="ru-RU" sz="1200" b="1" i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. 2018. </a:t>
            </a:r>
            <a:endParaRPr lang="ru-RU" altLang="ru-RU" sz="1200" b="1" i="1" dirty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77832"/>
            <a:ext cx="5328592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744615"/>
              </p:ext>
            </p:extLst>
          </p:nvPr>
        </p:nvGraphicFramePr>
        <p:xfrm>
          <a:off x="-13223" y="-6709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5" name="CorelDRAW" r:id="rId9" imgW="2120760" imgH="1596240" progId="">
                  <p:embed/>
                </p:oleObj>
              </mc:Choice>
              <mc:Fallback>
                <p:oleObj name="CorelDRAW" r:id="rId9" imgW="2120760" imgH="1596240" progId="">
                  <p:embed/>
                  <p:pic>
                    <p:nvPicPr>
                      <p:cNvPr id="18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223" y="-6709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7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Объект 1"/>
          <p:cNvGraphicFramePr>
            <a:graphicFrameLocks noChangeAspect="1"/>
          </p:cNvGraphicFramePr>
          <p:nvPr/>
        </p:nvGraphicFramePr>
        <p:xfrm>
          <a:off x="0" y="0"/>
          <a:ext cx="728637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4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7782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8637" cy="54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AutoShape 6" descr="https://im0-tub-ru.yandex.net/i?id=e82f92b5608cb9a1fecf7c6769a98f6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891089"/>
              </p:ext>
            </p:extLst>
          </p:nvPr>
        </p:nvGraphicFramePr>
        <p:xfrm>
          <a:off x="457200" y="1481138"/>
          <a:ext cx="8229600" cy="461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274340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суицидальных рисков 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среде</a:t>
            </a:r>
          </a:p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Третичные меры</a:t>
            </a:r>
          </a:p>
        </p:txBody>
      </p:sp>
    </p:spTree>
    <p:extLst>
      <p:ext uri="{BB962C8B-B14F-4D97-AF65-F5344CB8AC3E}">
        <p14:creationId xmlns:p14="http://schemas.microsoft.com/office/powerpoint/2010/main" val="2640434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34000" contrast="-6000"/>
          </a:blip>
          <a:stretch>
            <a:fillRect/>
          </a:stretch>
        </p:blipFill>
        <p:spPr>
          <a:xfrm>
            <a:off x="5283200" y="2997200"/>
            <a:ext cx="3860800" cy="386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5715" name="Объект 2"/>
          <p:cNvSpPr txBox="1">
            <a:spLocks/>
          </p:cNvSpPr>
          <p:nvPr/>
        </p:nvSpPr>
        <p:spPr bwMode="auto">
          <a:xfrm>
            <a:off x="252413" y="115888"/>
            <a:ext cx="86868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313" y="1412875"/>
            <a:ext cx="77755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Полезные ресурсы, материалы</a:t>
            </a:r>
          </a:p>
        </p:txBody>
      </p:sp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0" name="CorelDRAW" r:id="rId4" imgW="2120760" imgH="1596240" progId="">
                  <p:embed/>
                </p:oleObj>
              </mc:Choice>
              <mc:Fallback>
                <p:oleObj name="CorelDRAW" r:id="rId4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5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34000" contrast="-6000"/>
          </a:blip>
          <a:stretch>
            <a:fillRect/>
          </a:stretch>
        </p:blipFill>
        <p:spPr>
          <a:xfrm>
            <a:off x="0" y="0"/>
            <a:ext cx="3860800" cy="386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6739" name="Rectangle 1"/>
          <p:cNvSpPr>
            <a:spLocks noChangeArrowheads="1"/>
          </p:cNvSpPr>
          <p:nvPr/>
        </p:nvSpPr>
        <p:spPr bwMode="auto">
          <a:xfrm>
            <a:off x="2484438" y="404813"/>
            <a:ext cx="3168650" cy="16303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Памятка для родителей «Кризисные ситуации в жизни подростка: как пережить их вместе» 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6740" name="Объект 2"/>
          <p:cNvSpPr txBox="1">
            <a:spLocks/>
          </p:cNvSpPr>
          <p:nvPr/>
        </p:nvSpPr>
        <p:spPr bwMode="auto">
          <a:xfrm>
            <a:off x="252413" y="115888"/>
            <a:ext cx="86868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357563"/>
            <a:ext cx="22320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33400" dist="38100" dir="18900000" sx="106000" sy="106000" algn="bl" rotWithShape="0">
              <a:prstClr val="black">
                <a:alpha val="47000"/>
              </a:prstClr>
            </a:outerShdw>
          </a:effectLst>
        </p:spPr>
      </p:pic>
      <p:pic>
        <p:nvPicPr>
          <p:cNvPr id="7" name="Изображение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3357563"/>
            <a:ext cx="2520950" cy="3168650"/>
          </a:xfrm>
          <a:prstGeom prst="rect">
            <a:avLst/>
          </a:prstGeom>
          <a:noFill/>
          <a:ln>
            <a:noFill/>
          </a:ln>
          <a:effectLst>
            <a:outerShdw blurRad="254000" dist="38100" dir="18900000" sx="104000" sy="104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Изображение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3357563"/>
            <a:ext cx="2536825" cy="3168650"/>
          </a:xfrm>
          <a:prstGeom prst="rect">
            <a:avLst/>
          </a:prstGeom>
          <a:noFill/>
          <a:ln>
            <a:noFill/>
          </a:ln>
          <a:effectLst>
            <a:outerShdw blurRad="406400" dist="38100" sx="106000" sy="106000" algn="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6745" name="TextBox 9"/>
          <p:cNvSpPr txBox="1">
            <a:spLocks noChangeArrowheads="1"/>
          </p:cNvSpPr>
          <p:nvPr/>
        </p:nvSpPr>
        <p:spPr bwMode="auto">
          <a:xfrm>
            <a:off x="0" y="2606675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для родителей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187450" y="3068638"/>
            <a:ext cx="288925" cy="144462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747" name="TextBox 12"/>
          <p:cNvSpPr txBox="1">
            <a:spLocks noChangeArrowheads="1"/>
          </p:cNvSpPr>
          <p:nvPr/>
        </p:nvSpPr>
        <p:spPr bwMode="auto">
          <a:xfrm>
            <a:off x="3059113" y="2349500"/>
            <a:ext cx="2808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для персонала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школ, колледжей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219700" y="3068638"/>
            <a:ext cx="288925" cy="144462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749" name="TextBox 14"/>
          <p:cNvSpPr txBox="1">
            <a:spLocks noChangeArrowheads="1"/>
          </p:cNvSpPr>
          <p:nvPr/>
        </p:nvSpPr>
        <p:spPr bwMode="auto">
          <a:xfrm>
            <a:off x="6300788" y="2398713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для педагогов-психологов школ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316913" y="3068638"/>
            <a:ext cx="287337" cy="144462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763713" y="2133600"/>
            <a:ext cx="863600" cy="431800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4" name="CorelDRAW" r:id="rId7" imgW="2120760" imgH="1596240" progId="">
                  <p:embed/>
                </p:oleObj>
              </mc:Choice>
              <mc:Fallback>
                <p:oleObj name="CorelDRAW" r:id="rId7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69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260350"/>
            <a:ext cx="8736013" cy="64087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Литература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Что такое чувства?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/ Оскар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Бренифье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 М.: Клевер-Медиа-Групп, 2011.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      </a:t>
            </a:r>
            <a:r>
              <a:rPr kumimoji="0" lang="ru-RU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Смысл жизни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/ Оскар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Бренифье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 М.: Клевер-Медиа-Групп, 2011.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Вопросы! Больше вопросов! Дети часто о чем-нибудь спрашивают. Взрослые не всегда любят отвечать. В книгах знаменитого психолога, философа-практика и эксперта ЮНЕСКО Оскара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Бренифье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вопросы о важном - часть забавной игры. И детям и взрослым интересно в нее играть, получая удовольствие от процесса. (Для детей 7-15 лет)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Как строить мосты, а не стены</a:t>
            </a:r>
            <a:r>
              <a:rPr kumimoji="0" lang="ru-RU" alt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Книга для детей неидеальных родителей / Ирина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Млодик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 Издательство «Феникс», 2013.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Родители часто не могут преодолеть особый порог в обсуждении с детьми некоторых щекотливых вопросов. Ребенок понимает, что темы смерти, развода, сексуальных отношений, алкоголизма и наркомании, переезда, и многие другие, являются запретом. Чем-то из ряда вон. Чем-то неудобным, страшной черной дырой, куда не стоит и заглядывать нормальному человеку. (Для детей среднего школьного возраста)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Предотвращение  самоубийства подростков.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Руководство для подростков /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Вроно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Е.М. Академический проект, 2001. </a:t>
            </a:r>
          </a:p>
          <a:p>
            <a:pPr marL="342900" marR="0" lvl="0" indent="-342900" algn="just" defTabSz="4572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 этой книге автор помогает подросткам научиться распознавать признаки надвигающейся опасности, учит, что нужно делать, чтобы не испугаться и суметь помочь другу или просто знакомому сверстнику отыскать способ выхода из кризиса, именно выхода, а не ухода. (При возникновении соответствующего запроса, для детей среднего и старшего школьного возраста)</a:t>
            </a:r>
          </a:p>
          <a:p>
            <a:pPr marL="342900" marR="0" lvl="0" indent="-342900" algn="l" defTabSz="4572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Фильм (художественный) (16+)</a:t>
            </a:r>
          </a:p>
          <a:p>
            <a:pPr marL="342900" marR="0" lvl="0" indent="-342900" algn="just" defTabSz="4572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Это очень забавная история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2010, США,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реж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А.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Боден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 Р.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Флек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 Фильм снят по мотивам романа Н.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Виззини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It`s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Kind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of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 a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Funny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Story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»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graphicFrame>
        <p:nvGraphicFramePr>
          <p:cNvPr id="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38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17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0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2268">
                <a:tc>
                  <a:txBody>
                    <a:bodyPr/>
                    <a:lstStyle/>
                    <a:p>
                      <a:pPr lvl="0" algn="ctr"/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Ситуация 1. </a:t>
                      </a:r>
                    </a:p>
                    <a:p>
                      <a:pPr lvl="0" algn="just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классному руководителю 9-го класса обратилась мама Марии, одной из учениц, в связи с тревогой за психологическое состояние дочери. Со слов матери подруги Марии, Мария высказывала своей подруге мысли суицидального характера. При расспросе выяснилось, что мать и отец Марии в разводе уже 4 года, живут в разных городах.  </a:t>
                      </a:r>
                    </a:p>
                    <a:p>
                      <a:pPr lvl="0"/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/>
                      <a:r>
                        <a:rPr lang="ru-RU" sz="15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Задача: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составить план действий по оценке и разрешению кризисной ситуации.</a:t>
                      </a:r>
                    </a:p>
                  </a:txBody>
                  <a:tcPr marT="45717" marB="4571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Ситуация 2. </a:t>
                      </a:r>
                    </a:p>
                    <a:p>
                      <a:pPr lvl="0" algn="just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имя директора школы поступила жалоба от мамы одного из учащихся на неправомерные действия классного руководителя. Из жалобы следует, что педагог занимался рукоприкладством, ругался матом на сына жалобщицы, о чем, по мнению заявительницы. свидетельствует аудиозапись, сделанная на уроке ее сыном. </a:t>
                      </a:r>
                    </a:p>
                    <a:p>
                      <a:pPr lvl="0"/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/>
                      <a:r>
                        <a:rPr lang="ru-RU" sz="15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Задача:</a:t>
                      </a:r>
                      <a:r>
                        <a:rPr lang="ru-RU" sz="1500" b="1" i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составить план действий по оценке и разрешению кризисной ситуации</a:t>
                      </a:r>
                      <a:r>
                        <a:rPr lang="ru-RU" sz="15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7" marB="4571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18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500" b="1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Ситуация 3.  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endParaRPr lang="ru-RU" sz="1500" b="1" u="sng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уроке физкультуры в 10-м классе преподавателю стало плохо, и его увезли на машине скорой помощи в реанимацию. Позднее одной из мам стало известно о скоропостижной смерти учителя физкультуры в больнице. 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500" b="1" i="1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Задача:</a:t>
                      </a:r>
                      <a:r>
                        <a:rPr lang="ru-RU" sz="1500" b="1" i="1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составить план действий по оценке и разрешению кризисной ситуации.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Ситуация 4. 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8-м классе произошел конфликт между одноклассниками - двумя мальчиками и двумя девочками в результате переписки в групповом чате одноклассников. На следующий день мальчики были избиты в драке знакомыми девочек. В конфликт были втянуты семьи родителей одноклассников. На следующий день после драки классный руководитель собирает родительское собрание по другому поводу. 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Задача:</a:t>
                      </a:r>
                      <a:r>
                        <a:rPr lang="ru-RU" sz="1500" b="1" i="1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составить план действий по оценке и разрешению кризисной ситуации.</a:t>
                      </a:r>
                    </a:p>
                  </a:txBody>
                  <a:tcPr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24300" y="3357563"/>
            <a:ext cx="1584325" cy="522287"/>
          </a:xfrm>
          <a:prstGeom prst="rect">
            <a:avLst/>
          </a:prstGeom>
          <a:solidFill>
            <a:schemeClr val="accent2">
              <a:lumMod val="40000"/>
              <a:lumOff val="60000"/>
              <a:alpha val="78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КЕЙСЫ</a:t>
            </a:r>
          </a:p>
        </p:txBody>
      </p:sp>
    </p:spTree>
    <p:extLst>
      <p:ext uri="{BB962C8B-B14F-4D97-AF65-F5344CB8AC3E}">
        <p14:creationId xmlns:p14="http://schemas.microsoft.com/office/powerpoint/2010/main" val="96081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Объект 1"/>
          <p:cNvGraphicFramePr>
            <a:graphicFrameLocks noChangeAspect="1"/>
          </p:cNvGraphicFramePr>
          <p:nvPr/>
        </p:nvGraphicFramePr>
        <p:xfrm>
          <a:off x="0" y="0"/>
          <a:ext cx="728637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3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7782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8637" cy="54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AutoShape 6" descr="https://im0-tub-ru.yandex.net/i?id=e82f92b5608cb9a1fecf7c6769a98f6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53439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10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C93236B0-E5CA-4A72-8446-76BEBA0D6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00" y="5237163"/>
            <a:ext cx="4451350" cy="2370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Давайте обсуждать…</a:t>
            </a:r>
          </a:p>
        </p:txBody>
      </p:sp>
      <p:sp>
        <p:nvSpPr>
          <p:cNvPr id="22532" name="Рисунок 6"/>
          <p:cNvSpPr>
            <a:spLocks noGrp="1" noChangeArrowheads="1" noTextEdit="1"/>
          </p:cNvSpPr>
          <p:nvPr>
            <p:ph type="pic" idx="1"/>
          </p:nvPr>
        </p:nvSpPr>
        <p:spPr>
          <a:xfrm>
            <a:off x="3271838" y="550863"/>
            <a:ext cx="5486400" cy="4114800"/>
          </a:xfrm>
        </p:spPr>
      </p:sp>
      <p:sp>
        <p:nvSpPr>
          <p:cNvPr id="22531" name="Заголовок 5"/>
          <p:cNvSpPr>
            <a:spLocks noGrp="1" noChangeArrowheads="1"/>
          </p:cNvSpPr>
          <p:nvPr>
            <p:ph type="title"/>
          </p:nvPr>
        </p:nvSpPr>
        <p:spPr>
          <a:xfrm>
            <a:off x="179388" y="1628775"/>
            <a:ext cx="3024187" cy="2592388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2253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0"/>
            <a:ext cx="768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530225"/>
            <a:ext cx="5548312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1"/>
          <p:cNvSpPr>
            <a:spLocks noGrp="1"/>
          </p:cNvSpPr>
          <p:nvPr>
            <p:ph type="body" idx="1"/>
          </p:nvPr>
        </p:nvSpPr>
        <p:spPr>
          <a:xfrm>
            <a:off x="827584" y="1360710"/>
            <a:ext cx="3645208" cy="8239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</a:p>
        </p:txBody>
      </p:sp>
      <p:sp>
        <p:nvSpPr>
          <p:cNvPr id="21508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360710"/>
            <a:ext cx="3806874" cy="8239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59791928"/>
              </p:ext>
            </p:extLst>
          </p:nvPr>
        </p:nvGraphicFramePr>
        <p:xfrm>
          <a:off x="958850" y="2440522"/>
          <a:ext cx="3538538" cy="386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35025071"/>
              </p:ext>
            </p:extLst>
          </p:nvPr>
        </p:nvGraphicFramePr>
        <p:xfrm>
          <a:off x="4635102" y="2421714"/>
          <a:ext cx="4113362" cy="3887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510" name="Объект 1"/>
          <p:cNvGraphicFramePr>
            <a:graphicFrameLocks noChangeAspect="1"/>
          </p:cNvGraphicFramePr>
          <p:nvPr/>
        </p:nvGraphicFramePr>
        <p:xfrm>
          <a:off x="23813" y="14288"/>
          <a:ext cx="6889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" name="CorelDRAW" r:id="rId14" imgW="2120760" imgH="1596240" progId="">
                  <p:embed/>
                </p:oleObj>
              </mc:Choice>
              <mc:Fallback>
                <p:oleObj name="CorelDRAW" r:id="rId14" imgW="2120760" imgH="1596240" progId="">
                  <p:embed/>
                  <p:pic>
                    <p:nvPicPr>
                      <p:cNvPr id="2151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14288"/>
                        <a:ext cx="6889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1" name="Picture 4" descr="https://ruwot.ru/wp-content/uploads/2019/07/contacts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3666" flipV="1">
            <a:off x="3289238" y="449532"/>
            <a:ext cx="1587175" cy="76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92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222647" y="973932"/>
            <a:ext cx="608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b="1">
                <a:solidFill>
                  <a:srgbClr val="FFFFFF"/>
                </a:solidFill>
                <a:latin typeface="Calibri" panose="020F0502020204030204" pitchFamily="34" charset="0"/>
              </a:rPr>
              <a:t>5.</a:t>
            </a:r>
          </a:p>
        </p:txBody>
      </p:sp>
      <p:pic>
        <p:nvPicPr>
          <p:cNvPr id="1024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Заголовок 2"/>
          <p:cNvSpPr txBox="1">
            <a:spLocks noGrp="1"/>
          </p:cNvSpPr>
          <p:nvPr>
            <p:ph type="title"/>
          </p:nvPr>
        </p:nvSpPr>
        <p:spPr>
          <a:xfrm>
            <a:off x="1619672" y="86916"/>
            <a:ext cx="6324600" cy="62865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  <a:defRPr/>
            </a:pPr>
            <a:r>
              <a:rPr lang="ru-RU" altLang="ru-RU" sz="2400" b="1" dirty="0">
                <a:latin typeface="Times New Roman" pitchFamily="18" charset="0"/>
                <a:ea typeface="MS PGothic" pitchFamily="34" charset="-128"/>
                <a:cs typeface="MS PGothic" pitchFamily="34" charset="-128"/>
                <a:sym typeface="Calibri" pitchFamily="34" charset="0"/>
              </a:rPr>
              <a:t>Статистика числа самоубийств в регионах России в 2015 г. </a:t>
            </a:r>
            <a:r>
              <a:rPr lang="ru-RU" altLang="ru-RU" sz="1200" b="1" dirty="0">
                <a:latin typeface="Times New Roman" pitchFamily="18" charset="0"/>
                <a:ea typeface="MS PGothic" pitchFamily="34" charset="-128"/>
                <a:cs typeface="MS PGothic" pitchFamily="34" charset="-128"/>
                <a:sym typeface="Calibri" pitchFamily="34" charset="0"/>
              </a:rPr>
              <a:t>(расчёты РБК на основе данных Росстата, 2016)</a:t>
            </a:r>
          </a:p>
        </p:txBody>
      </p:sp>
      <p:graphicFrame>
        <p:nvGraphicFramePr>
          <p:cNvPr id="15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58" name="CorelDRAW" r:id="rId5" imgW="2120760" imgH="1596240" progId="">
                  <p:embed/>
                </p:oleObj>
              </mc:Choice>
              <mc:Fallback>
                <p:oleObj name="CorelDRAW" r:id="rId5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 txBox="1">
            <a:spLocks/>
          </p:cNvSpPr>
          <p:nvPr/>
        </p:nvSpPr>
        <p:spPr bwMode="auto">
          <a:xfrm>
            <a:off x="857250" y="1039417"/>
            <a:ext cx="7990285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175" b="1">
                <a:latin typeface="Times New Roman" panose="02020603050405020304" pitchFamily="18" charset="0"/>
                <a:ea typeface="MS PGothic" panose="020B0600070205080204" pitchFamily="34" charset="-128"/>
                <a:sym typeface="Calibri" panose="020F0502020204030204" pitchFamily="34" charset="0"/>
              </a:rPr>
              <a:t>Акты самоповреждения по возрасту </a:t>
            </a:r>
          </a:p>
          <a:p>
            <a:pPr algn="ctr" defTabSz="3429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175" b="1">
                <a:latin typeface="Times New Roman" panose="02020603050405020304" pitchFamily="18" charset="0"/>
                <a:ea typeface="MS PGothic" panose="020B0600070205080204" pitchFamily="34" charset="-128"/>
                <a:sym typeface="Calibri" panose="020F0502020204030204" pitchFamily="34" charset="0"/>
              </a:rPr>
              <a:t>и полу</a:t>
            </a:r>
            <a:r>
              <a:rPr lang="en-GB" altLang="ru-RU" sz="2175" b="1">
                <a:latin typeface="Times New Roman" panose="02020603050405020304" pitchFamily="18" charset="0"/>
                <a:ea typeface="MS PGothic" panose="020B0600070205080204" pitchFamily="34" charset="-128"/>
                <a:sym typeface="Calibri" panose="020F0502020204030204" pitchFamily="34" charset="0"/>
              </a:rPr>
              <a:t>, </a:t>
            </a:r>
            <a:r>
              <a:rPr lang="ru-RU" altLang="ru-RU" sz="2175" b="1">
                <a:latin typeface="Times New Roman" panose="02020603050405020304" pitchFamily="18" charset="0"/>
                <a:ea typeface="MS PGothic" panose="020B0600070205080204" pitchFamily="34" charset="-128"/>
                <a:sym typeface="Calibri" panose="020F0502020204030204" pitchFamily="34" charset="0"/>
              </a:rPr>
              <a:t>ВОЗ </a:t>
            </a:r>
            <a:r>
              <a:rPr lang="en-GB" altLang="ru-RU" sz="2175" b="1">
                <a:latin typeface="Times New Roman" panose="02020603050405020304" pitchFamily="18" charset="0"/>
                <a:ea typeface="MS PGothic" panose="020B0600070205080204" pitchFamily="34" charset="-128"/>
                <a:sym typeface="Calibri" panose="020F0502020204030204" pitchFamily="34" charset="0"/>
              </a:rPr>
              <a:t>2018</a:t>
            </a:r>
            <a:r>
              <a:rPr lang="ru-RU" altLang="ru-RU" sz="2175" b="1">
                <a:latin typeface="Times New Roman" panose="02020603050405020304" pitchFamily="18" charset="0"/>
                <a:ea typeface="MS PGothic" panose="020B0600070205080204" pitchFamily="34" charset="-128"/>
                <a:sym typeface="Calibri" panose="020F0502020204030204" pitchFamily="34" charset="0"/>
              </a:rPr>
              <a:t> г. </a:t>
            </a:r>
            <a:endParaRPr lang="en-GB" altLang="ru-RU" sz="2175" b="1">
              <a:latin typeface="Times New Roman" panose="02020603050405020304" pitchFamily="18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194198" y="2217383"/>
            <a:ext cx="10846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ru-RU" sz="1050" b="1">
              <a:ea typeface="MS PGothic" panose="020B0600070205080204" pitchFamily="34" charset="-128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42845" y="1825032"/>
          <a:ext cx="8568952" cy="417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2" name="CorelDRAW" r:id="rId5" imgW="2120760" imgH="1596240" progId="">
                  <p:embed/>
                </p:oleObj>
              </mc:Choice>
              <mc:Fallback>
                <p:oleObj name="CorelDRAW" r:id="rId5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943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467916" y="1214438"/>
            <a:ext cx="6303169" cy="55959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57175" indent="-257175" algn="ctr" defTabSz="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Что переживает подросток? </a:t>
            </a:r>
            <a:r>
              <a:rPr lang="ru-RU" altLang="ru-RU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Предотвращение  самоубийства подростков.</a:t>
            </a:r>
            <a:r>
              <a:rPr lang="ru-RU" alt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 Руководство для подростков / </a:t>
            </a:r>
            <a:r>
              <a:rPr lang="ru-RU" altLang="ru-RU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Вроно</a:t>
            </a:r>
            <a:r>
              <a:rPr lang="ru-RU" alt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  <a:t> Е.М. Академический проект, 2001. </a:t>
            </a:r>
            <a:br>
              <a:rPr lang="ru-RU" alt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MS PGothic" pitchFamily="34" charset="-128"/>
                <a:sym typeface="Arial" charset="0"/>
              </a:rPr>
            </a:br>
            <a:endParaRPr lang="ru-RU" altLang="ru-RU" sz="2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  <a:cs typeface="MS PGothic" pitchFamily="34" charset="-128"/>
              <a:sym typeface="Arial" charset="0"/>
            </a:endParaRPr>
          </a:p>
        </p:txBody>
      </p:sp>
      <p:sp>
        <p:nvSpPr>
          <p:cNvPr id="18436" name="Объект 2"/>
          <p:cNvSpPr txBox="1">
            <a:spLocks/>
          </p:cNvSpPr>
          <p:nvPr/>
        </p:nvSpPr>
        <p:spPr bwMode="auto">
          <a:xfrm>
            <a:off x="347663" y="1760935"/>
            <a:ext cx="82296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u="sng">
                <a:latin typeface="Times New Roman" panose="02020603050405020304" pitchFamily="18" charset="0"/>
                <a:ea typeface="MS PGothic" panose="020B0600070205080204" pitchFamily="34" charset="-128"/>
              </a:rPr>
              <a:t>Проблемы трёх «</a:t>
            </a:r>
            <a:r>
              <a:rPr lang="ru-RU" altLang="ru-RU" sz="2400" b="1" u="sng">
                <a:latin typeface="Times New Roman" panose="02020603050405020304" pitchFamily="18" charset="0"/>
                <a:ea typeface="MS PGothic" panose="020B0600070205080204" pitchFamily="34" charset="-128"/>
              </a:rPr>
              <a:t>Н</a:t>
            </a:r>
            <a:r>
              <a:rPr lang="ru-RU" altLang="ru-RU" sz="2400" u="sng">
                <a:latin typeface="Times New Roman" panose="02020603050405020304" pitchFamily="18" charset="0"/>
                <a:ea typeface="MS PGothic" panose="020B0600070205080204" pitchFamily="34" charset="-128"/>
              </a:rPr>
              <a:t>»:</a:t>
            </a:r>
          </a:p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Н</a:t>
            </a:r>
            <a:r>
              <a:rPr lang="ru-RU" altLang="ru-RU" sz="2400">
                <a:latin typeface="Times New Roman" panose="02020603050405020304" pitchFamily="18" charset="0"/>
                <a:ea typeface="MS PGothic" panose="020B0600070205080204" pitchFamily="34" charset="-128"/>
              </a:rPr>
              <a:t>епреодолимость трудностей</a:t>
            </a:r>
          </a:p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Н</a:t>
            </a:r>
            <a:r>
              <a:rPr lang="ru-RU" altLang="ru-RU" sz="2400">
                <a:latin typeface="Times New Roman" panose="02020603050405020304" pitchFamily="18" charset="0"/>
                <a:ea typeface="MS PGothic" panose="020B0600070205080204" pitchFamily="34" charset="-128"/>
              </a:rPr>
              <a:t>ескончаемость несчастья</a:t>
            </a:r>
          </a:p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Н</a:t>
            </a:r>
            <a:r>
              <a:rPr lang="ru-RU" altLang="ru-RU" sz="2400">
                <a:latin typeface="Times New Roman" panose="02020603050405020304" pitchFamily="18" charset="0"/>
                <a:ea typeface="MS PGothic" panose="020B0600070205080204" pitchFamily="34" charset="-128"/>
              </a:rPr>
              <a:t>епереносимость тоски и одиночества </a:t>
            </a:r>
          </a:p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ru-RU" altLang="ru-RU" sz="24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r"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u="sng">
                <a:latin typeface="Times New Roman" panose="02020603050405020304" pitchFamily="18" charset="0"/>
                <a:ea typeface="MS PGothic" panose="020B0600070205080204" pitchFamily="34" charset="-128"/>
              </a:rPr>
              <a:t>Борьба с тремя «</a:t>
            </a:r>
            <a:r>
              <a:rPr lang="ru-RU" altLang="ru-RU" sz="2400" b="1" u="sng">
                <a:latin typeface="Times New Roman" panose="02020603050405020304" pitchFamily="18" charset="0"/>
                <a:ea typeface="MS PGothic" panose="020B0600070205080204" pitchFamily="34" charset="-128"/>
              </a:rPr>
              <a:t>Б</a:t>
            </a:r>
            <a:r>
              <a:rPr lang="ru-RU" altLang="ru-RU" sz="2400" u="sng">
                <a:latin typeface="Times New Roman" panose="02020603050405020304" pitchFamily="18" charset="0"/>
                <a:ea typeface="MS PGothic" panose="020B0600070205080204" pitchFamily="34" charset="-128"/>
              </a:rPr>
              <a:t>»: </a:t>
            </a:r>
          </a:p>
          <a:p>
            <a:pPr algn="r" defTabSz="68580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Б</a:t>
            </a:r>
            <a:r>
              <a:rPr lang="ru-RU" altLang="ru-RU" sz="2400">
                <a:latin typeface="Times New Roman" panose="02020603050405020304" pitchFamily="18" charset="0"/>
                <a:ea typeface="MS PGothic" panose="020B0600070205080204" pitchFamily="34" charset="-128"/>
              </a:rPr>
              <a:t>еспомощностью</a:t>
            </a:r>
          </a:p>
          <a:p>
            <a:pPr algn="r" defTabSz="68580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Б</a:t>
            </a:r>
            <a:r>
              <a:rPr lang="ru-RU" altLang="ru-RU" sz="2400">
                <a:latin typeface="Times New Roman" panose="02020603050405020304" pitchFamily="18" charset="0"/>
                <a:ea typeface="MS PGothic" panose="020B0600070205080204" pitchFamily="34" charset="-128"/>
              </a:rPr>
              <a:t>ессилием </a:t>
            </a:r>
          </a:p>
          <a:p>
            <a:pPr algn="r" defTabSz="68580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Б</a:t>
            </a:r>
            <a:r>
              <a:rPr lang="ru-RU" altLang="ru-RU" sz="2400">
                <a:latin typeface="Times New Roman" panose="02020603050405020304" pitchFamily="18" charset="0"/>
                <a:ea typeface="MS PGothic" panose="020B0600070205080204" pitchFamily="34" charset="-128"/>
              </a:rPr>
              <a:t>езнадежностью</a:t>
            </a:r>
          </a:p>
        </p:txBody>
      </p:sp>
      <p:pic>
        <p:nvPicPr>
          <p:cNvPr id="5" name="Picture 2" descr="D:\ЦЭПП\Обучение\Вебинары для педагогов 2015\смотрит тел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699273"/>
            <a:ext cx="4476750" cy="1878806"/>
          </a:xfrm>
          <a:prstGeom prst="rect">
            <a:avLst/>
          </a:prstGeom>
          <a:noFill/>
          <a:ln>
            <a:noFill/>
          </a:ln>
          <a:effectLst>
            <a:outerShdw blurRad="215900" dist="38100" sx="101000" sy="101000" algn="l" rotWithShape="0">
              <a:prstClr val="black">
                <a:alpha val="40000"/>
              </a:prstClr>
            </a:outerShdw>
          </a:effectLst>
        </p:spPr>
      </p:pic>
      <p:sp>
        <p:nvSpPr>
          <p:cNvPr id="18438" name="Прямоугольник 1"/>
          <p:cNvSpPr>
            <a:spLocks noChangeArrowheads="1"/>
          </p:cNvSpPr>
          <p:nvPr/>
        </p:nvSpPr>
        <p:spPr bwMode="auto">
          <a:xfrm>
            <a:off x="3203973" y="5524500"/>
            <a:ext cx="11031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5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www.alamy.com</a:t>
            </a:r>
            <a:endParaRPr lang="ru-RU" altLang="ru-RU" sz="1050">
              <a:solidFill>
                <a:srgbClr val="FFFFFF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06" name="CorelDRAW" r:id="rId4" imgW="2120760" imgH="1596240" progId="">
                  <p:embed/>
                </p:oleObj>
              </mc:Choice>
              <mc:Fallback>
                <p:oleObj name="CorelDRAW" r:id="rId4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034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734175" cy="64770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1800" b="1" dirty="0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факторы риска (уязвимость) </a:t>
            </a:r>
            <a:br>
              <a:rPr lang="ru-RU" altLang="ru-RU" sz="1800" b="1" dirty="0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суицидального поведения</a:t>
            </a:r>
            <a:endParaRPr lang="ru-RU" altLang="ru-RU" sz="1200" i="1" dirty="0">
              <a:solidFill>
                <a:srgbClr val="1025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9841"/>
              </p:ext>
            </p:extLst>
          </p:nvPr>
        </p:nvGraphicFramePr>
        <p:xfrm>
          <a:off x="142875" y="980728"/>
          <a:ext cx="8892778" cy="525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012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Депрессивные состояния </a:t>
                      </a:r>
                    </a:p>
                  </a:txBody>
                  <a:tcPr marL="91433" marR="91433" marT="34289" marB="342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Риск суицида у пациентов, страдающих депрессией, колеблется от 8% до 30% (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Bridge et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2006). Депрессивное состояние у детей рассматривается как один из ведущих факторов риска развития суицидального поведения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4289" marB="342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0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200" b="1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Переживание</a:t>
                      </a:r>
                      <a:r>
                        <a:rPr lang="ru-RU" sz="1200" b="1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безнадежности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4289" marB="3428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Наиболее часто среди факторов риска суицидального поведения подростков упоминаются </a:t>
                      </a:r>
                      <a:r>
                        <a:rPr lang="en-US" sz="10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безнадежность, безбудущность и </a:t>
                      </a:r>
                      <a:r>
                        <a:rPr lang="en-US" sz="10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переживание</a:t>
                      </a:r>
                      <a:r>
                        <a:rPr lang="en-US" sz="10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броше</a:t>
                      </a:r>
                      <a:r>
                        <a:rPr lang="ru-RU" sz="10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en-US" sz="10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ности</a:t>
                      </a:r>
                      <a:r>
                        <a:rPr lang="en-US" sz="10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ненужности, одиночество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Beck et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1985)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4289" marB="3428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Переживание одиночества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4289" marB="3428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Одиночество должно быть включено как потенциальная детерминанта подросткового суицидального поведения (</a:t>
                      </a: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Page, </a:t>
                      </a:r>
                      <a:r>
                        <a:rPr lang="en-US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Yanagishita</a:t>
                      </a: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2006)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4289" marB="342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57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Агрессия и враждебность</a:t>
                      </a:r>
                    </a:p>
                  </a:txBody>
                  <a:tcPr marL="91433" marR="91433" marT="34289" marB="342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Shelley B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Navis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 же утверждает, что агрессия, гнев и суицид тесно связаны (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Shelley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2012).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Daniel et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обнаружили, что высокий уровень гнева связаны с риском совершения суицида (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Daniel et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2006). Многочисленные исследования подтверждают связь уровня враждебности и агрессии и выраженностью суицидального поведения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4289" marB="342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0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5.Личностные особенности</a:t>
                      </a:r>
                      <a:endParaRPr lang="ru-RU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4289" marB="3428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эмоциональная-нестабильность (увеличивает риск суицидальных попыток от 30-70%),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2. нарциссизм, 3. </a:t>
                      </a:r>
                      <a:r>
                        <a:rPr lang="ru-RU" sz="1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нейротизм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, 4.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негативная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аффективность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перфекционизм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4289" marB="3428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8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Стратегии совладания со стрессовой ситуацией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4289" marB="3428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Пассивные стратегии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копинга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являются фактором риска суицидального поведения среди подростков и молодежи (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Geng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&amp;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Zhang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2008 цит. по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Yao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2014)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4289" marB="342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7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latin typeface="Times New Roman" pitchFamily="18" charset="0"/>
                          <a:cs typeface="Times New Roman" pitchFamily="18" charset="0"/>
                        </a:rPr>
                        <a:t>7. Детско-родительский</a:t>
                      </a:r>
                      <a:r>
                        <a:rPr lang="ru-RU" sz="1200" b="1" i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err="1">
                          <a:latin typeface="Times New Roman" pitchFamily="18" charset="0"/>
                          <a:cs typeface="Times New Roman" pitchFamily="18" charset="0"/>
                        </a:rPr>
                        <a:t>перфекционизм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34289" marB="3428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Страх разочаровать родительские ожидания влияет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на развитие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суицидальных мыслей (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Hewittetal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., 2006;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Sherryetal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., 2015;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Smithetal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., 2018). Родительская критика,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требовательность, чрезмерные ожидания от  детей, могут быть связаны с развитием суицидального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поведения 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000" dirty="0" err="1">
                          <a:latin typeface="Times New Roman" pitchFamily="18" charset="0"/>
                          <a:cs typeface="Times New Roman" pitchFamily="18" charset="0"/>
                        </a:rPr>
                        <a:t>Blatt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, 1995; Hewitt &amp; </a:t>
                      </a:r>
                      <a:r>
                        <a:rPr lang="en-US" sz="1000" dirty="0" err="1">
                          <a:latin typeface="Times New Roman" pitchFamily="18" charset="0"/>
                          <a:cs typeface="Times New Roman" pitchFamily="18" charset="0"/>
                        </a:rPr>
                        <a:t>Flett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, 2002)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33" marR="91433" marT="34289" marB="3428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0" name="CorelDRAW" r:id="rId3" imgW="2120760" imgH="1596240" progId="">
                  <p:embed/>
                </p:oleObj>
              </mc:Choice>
              <mc:Fallback>
                <p:oleObj name="CorelDRAW" r:id="rId3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5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Google Shape;157;p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052513"/>
            <a:ext cx="473869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928283"/>
              </p:ext>
            </p:extLst>
          </p:nvPr>
        </p:nvGraphicFramePr>
        <p:xfrm>
          <a:off x="2501503" y="44625"/>
          <a:ext cx="6642497" cy="6813374"/>
        </p:xfrm>
        <a:graphic>
          <a:graphicData uri="http://schemas.openxmlformats.org/drawingml/2006/table">
            <a:tbl>
              <a:tblPr/>
              <a:tblGrid>
                <a:gridCol w="2275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1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Фактор риска развития суицидального поведения </a:t>
                      </a:r>
                    </a:p>
                  </a:txBody>
                  <a:tcPr marL="68578" marR="6857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Время заполнения</a:t>
                      </a:r>
                    </a:p>
                  </a:txBody>
                  <a:tcPr marL="68578" marR="6857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Методика</a:t>
                      </a:r>
                    </a:p>
                  </a:txBody>
                  <a:tcPr marL="68578" marR="6857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Восприятие настоящего и будущего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Шкала безнадёжности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(Hopelessness Scale, A. Beck)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Переживание одиночества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Шкала одиночества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(UCLA, версия 3, Д. Рассел)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Склонность к агрессии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Опросник склонности к агрессии Басса-Перри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(BPAQ, A.H. Buss, M.P. Perry)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Симптомы депрессии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Индекс хорошего самочувствия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(WHO-5, Well-Being Index, ВОЗ)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Личностные характеристики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Опросник личностных расстройств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(PDQ-IV, 3 шкалы: нарциссическая, пограничная и депрессивная, Hyler, 1987)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Детско-родительский перфекционизм 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Arial" charset="0"/>
                        </a:rPr>
                        <a:t>10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Многомерная шкалы перфекционизма Фроста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(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Multidimensional Perfectionism Scale, MPS-F)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2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Семейная сплоченность и адаптация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5-10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Шкала семейной гибкости и сплоченности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(FACES-5, Д. X. Олсон, Дж. Портнер, И. Лави, адаптация М. Перри)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Ценностные ориентиры, толерантность, интернет зависимость 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7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Опросник разработан в ЦЭПП МГППУ совместно с сотрудниками  отдела суицидологии филиал ФГБУ «ФМИЦПН» Минздрава России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Способы совладания со стрессом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  <a:sym typeface="Arial" charset="0"/>
                      </a:endParaRPr>
                    </a:p>
                  </a:txBody>
                  <a:tcPr marL="68578" marR="6857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10</a:t>
                      </a:r>
                    </a:p>
                  </a:txBody>
                  <a:tcPr marL="68578" marR="6857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Опросник способов совладания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R.Lazarus и S.Folkman (WOCQ)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9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На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этапе индивидуального обследования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специалистами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заполнялась карта кризисного состояния</a:t>
                      </a:r>
                    </a:p>
                  </a:txBody>
                  <a:tcPr marL="68578" marR="6857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15-20</a:t>
                      </a:r>
                    </a:p>
                  </a:txBody>
                  <a:tcPr marL="68578" marR="6857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Разработан сотрудниками  отдела клинической и профилактической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суицидологии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 филиал ФГБУ «ФМИЦПН» Минздрава России им. В.П. Сербского совместно с ЦЭПП МГППУ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5" name="Изображение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624262"/>
            <a:ext cx="2478881" cy="2376488"/>
          </a:xfrm>
          <a:prstGeom prst="rect">
            <a:avLst/>
          </a:prstGeom>
          <a:noFill/>
          <a:ln>
            <a:noFill/>
          </a:ln>
          <a:effectLst>
            <a:outerShdw blurRad="406400" dist="38100" sx="106000" sy="106000" algn="l" rotWithShape="0">
              <a:prstClr val="black">
                <a:alpha val="40000"/>
              </a:prstClr>
            </a:outerShdw>
          </a:effectLst>
        </p:spPr>
      </p:pic>
      <p:sp>
        <p:nvSpPr>
          <p:cNvPr id="29754" name="TextBox 16"/>
          <p:cNvSpPr txBox="1">
            <a:spLocks noChangeArrowheads="1"/>
          </p:cNvSpPr>
          <p:nvPr/>
        </p:nvSpPr>
        <p:spPr bwMode="auto">
          <a:xfrm>
            <a:off x="185738" y="1739756"/>
            <a:ext cx="21074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скрининга диагностики факторов риска развития кризисных состояний (с 13 лет), МГППУ, 2017-2020 гг.</a:t>
            </a:r>
          </a:p>
        </p:txBody>
      </p:sp>
      <p:graphicFrame>
        <p:nvGraphicFramePr>
          <p:cNvPr id="1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4" name="CorelDRAW" r:id="rId6" imgW="2120760" imgH="1596240" progId="">
                  <p:embed/>
                </p:oleObj>
              </mc:Choice>
              <mc:Fallback>
                <p:oleObj name="CorelDRAW" r:id="rId6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7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430191" y="1694260"/>
            <a:ext cx="2283619" cy="817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88" b="1" u="sng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1.2 Диагностика суицидального поведения обучающихся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Проведение мероприятий в соответствии с профилактической программой – осуществляют педагоги-психологи ОО.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5800" y="2938463"/>
            <a:ext cx="5028010" cy="8179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b="1" u="sng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2.1 Психологическая помощь и сопровождение обучающихся «группы риска» по суицидальному поведению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75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Проведение антикризисных мероприятий по результатам диагностики, включающих направление к профильным специалистам, индивидуальное и групповое ( в составе семьи) консультирование, групповую работу с классом – осуществляют педагоги-психологи, при необходимости привлекаются социальные педагоги, классные руководители, личный контроль – администрация ОО. Осуществляется внутриведомственное и межведомственное взаимодействие. 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4444604" y="2476501"/>
            <a:ext cx="276225" cy="516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41989" name="Прямоугольник 8"/>
          <p:cNvSpPr>
            <a:spLocks noChangeArrowheads="1"/>
          </p:cNvSpPr>
          <p:nvPr/>
        </p:nvSpPr>
        <p:spPr bwMode="auto">
          <a:xfrm>
            <a:off x="353616" y="857250"/>
            <a:ext cx="84367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ea typeface="MS PGothic" panose="020B0600070205080204" pitchFamily="34" charset="-128"/>
              </a:rPr>
              <a:t>Уровни профилактики суицидального поведения в образовательных организациях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2698" y="1338263"/>
            <a:ext cx="7921228" cy="2369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1F497D">
                    <a:lumMod val="10000"/>
                  </a:srgbClr>
                </a:solidFill>
                <a:latin typeface="Arial"/>
                <a:sym typeface="Arial" panose="020B0604020202020204" pitchFamily="34" charset="0"/>
              </a:rPr>
              <a:t>1. Первичная профилактика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800" y="1694260"/>
            <a:ext cx="2528888" cy="817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b="1" u="sng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1.1 Информационно-просветительская работа с обучающимися, их родителями и педагогами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75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Проведение мероприятий в соответствии с профилактической программой – осуществляют педагоги-психологи, социальные педагоги ОО, классные руководители.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97204" y="1694260"/>
            <a:ext cx="2284809" cy="817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88" b="1" u="sng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1.3 Создание и поддержание благоприятного психологического климата в ОО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Проведение мероприятий по мере необходимости – осуществляют педагоги-психологи, классные руководители и педагоги ОО.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0791" y="2606279"/>
            <a:ext cx="7922419" cy="2369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C0504D">
                    <a:lumMod val="50000"/>
                  </a:srgbClr>
                </a:solidFill>
                <a:latin typeface="Arial"/>
                <a:sym typeface="Arial" panose="020B0604020202020204" pitchFamily="34" charset="0"/>
              </a:rPr>
              <a:t>2. Вторичная профилактика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00750" y="2938463"/>
            <a:ext cx="2481263" cy="8179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b="1" u="sng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2.2 Экстренная помощь при попытке суицида/суицидальных намерениях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25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Оказание кризисной психологической помощи при попытке суицида на территории ОО </a:t>
            </a:r>
            <a:r>
              <a:rPr lang="ru-RU" sz="525" i="1" u="sng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до прибытия оперативных служб </a:t>
            </a:r>
            <a:r>
              <a:rPr lang="ru-RU" sz="525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– осуществляют преимущественно специалисты психологической службы ОО, при необходимости привлекаются классный руководитель и др. специалисты ОО, личный контроль – администрация ОО.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0791" y="3850482"/>
            <a:ext cx="7922419" cy="2369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1F497D">
                    <a:lumMod val="10000"/>
                  </a:srgbClr>
                </a:solidFill>
                <a:latin typeface="Arial"/>
                <a:sym typeface="Arial" panose="020B0604020202020204" pitchFamily="34" charset="0"/>
              </a:rPr>
              <a:t>3. Третичная профилактика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75" y="4179094"/>
            <a:ext cx="7796213" cy="817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b="1" u="sng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3.1 Медико-психологическая реабилитация в период </a:t>
            </a:r>
            <a:r>
              <a:rPr lang="ru-RU" sz="750" b="1" u="sng" dirty="0" err="1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постсуицида</a:t>
            </a:r>
            <a:endParaRPr lang="ru-RU" sz="750" b="1" u="sng" dirty="0">
              <a:solidFill>
                <a:srgbClr val="000000"/>
              </a:solidFill>
              <a:latin typeface="Arial"/>
              <a:sym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75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Разработка и реализация адресной программы психолого-педагогического сопровождения, адаптации и социализации обучающегося (в составе семьи), совершившего суицидальную попытку, членов его семьи и ближайшего окружения, а также психологическое сопровождение членов семьи и ближайшего окружения после завершенного суицида – осуществляется преимущественно специалистами Городского психолого-педагогического центра Департамента образования города Москвы, Центра экстренной психологической помощи ФГБОУ ВО МГППУ, совместно со специалистами психологической службы ОО. Осуществляется внутриведомственное и межведомственное взаимодействие.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50" dirty="0">
              <a:solidFill>
                <a:srgbClr val="000000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4225" y="2256734"/>
            <a:ext cx="375407" cy="13627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Виды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профилактики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1727597" y="1575197"/>
            <a:ext cx="128588" cy="119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32" name="Стрелка углом 31"/>
          <p:cNvSpPr/>
          <p:nvPr/>
        </p:nvSpPr>
        <p:spPr>
          <a:xfrm>
            <a:off x="251223" y="1362075"/>
            <a:ext cx="283369" cy="7584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000000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36" name="Стрелка углом 35"/>
          <p:cNvSpPr/>
          <p:nvPr/>
        </p:nvSpPr>
        <p:spPr>
          <a:xfrm flipV="1">
            <a:off x="265510" y="3756423"/>
            <a:ext cx="282178" cy="12108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000000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572096" y="2673549"/>
            <a:ext cx="189309" cy="264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4519612" y="1588294"/>
            <a:ext cx="128588" cy="117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7277101" y="1581151"/>
            <a:ext cx="127397" cy="117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1704975" y="2825353"/>
            <a:ext cx="128588" cy="119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7277101" y="2843212"/>
            <a:ext cx="127397" cy="119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4519612" y="4087416"/>
            <a:ext cx="128588" cy="119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2698" y="5095875"/>
            <a:ext cx="792122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i="1" dirty="0">
                <a:solidFill>
                  <a:srgbClr val="EEECE1">
                    <a:lumMod val="50000"/>
                  </a:srgbClr>
                </a:solidFill>
                <a:latin typeface="Arial"/>
                <a:sym typeface="Arial" panose="020B0604020202020204" pitchFamily="34" charset="0"/>
              </a:rPr>
              <a:t>При всех видах профилактической работы необходимо осуществлять внутриведомственное и межведомственное взаимодействие</a:t>
            </a:r>
          </a:p>
        </p:txBody>
      </p:sp>
      <p:graphicFrame>
        <p:nvGraphicFramePr>
          <p:cNvPr id="2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96069"/>
              </p:ext>
            </p:extLst>
          </p:nvPr>
        </p:nvGraphicFramePr>
        <p:xfrm>
          <a:off x="1" y="0"/>
          <a:ext cx="611560" cy="4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78" name="CorelDRAW" r:id="rId4" imgW="2120760" imgH="1596240" progId="">
                  <p:embed/>
                </p:oleObj>
              </mc:Choice>
              <mc:Fallback>
                <p:oleObj name="CorelDRAW" r:id="rId4" imgW="2120760" imgH="1596240" progId="">
                  <p:embed/>
                  <p:pic>
                    <p:nvPicPr>
                      <p:cNvPr id="17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611560" cy="46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5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  <a:fontScheme name="Легкий дым">
    <a:maj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Легкий дым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3329</Words>
  <Application>Microsoft Office PowerPoint</Application>
  <PresentationFormat>Экран (4:3)</PresentationFormat>
  <Paragraphs>352</Paragraphs>
  <Slides>37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52" baseType="lpstr">
      <vt:lpstr>MS PGothic</vt:lpstr>
      <vt:lpstr>MS PGothic</vt:lpstr>
      <vt:lpstr>Arial</vt:lpstr>
      <vt:lpstr>Calibri</vt:lpstr>
      <vt:lpstr>Century Gothic</vt:lpstr>
      <vt:lpstr>Lucida Sans Unicode</vt:lpstr>
      <vt:lpstr>Monotype Corsiva</vt:lpstr>
      <vt:lpstr>Times New Roman</vt:lpstr>
      <vt:lpstr>Verdana</vt:lpstr>
      <vt:lpstr>Wingdings</vt:lpstr>
      <vt:lpstr>Wingdings 2</vt:lpstr>
      <vt:lpstr>Wingdings 3</vt:lpstr>
      <vt:lpstr>Открытая</vt:lpstr>
      <vt:lpstr>CorelDRAW</vt:lpstr>
      <vt:lpstr>Диаграмма Microsoft Office Excel</vt:lpstr>
      <vt:lpstr>Министерство образования и  науки Забайкальского края Государственное учреждение «Забайкальский краевой центр психолого-педагогической,  медицинской и социальной помощи «Семья»»</vt:lpstr>
      <vt:lpstr>Презентация PowerPoint</vt:lpstr>
      <vt:lpstr>Презентация PowerPoint</vt:lpstr>
      <vt:lpstr>Статистика числа самоубийств в регионах России в 2015 г. (расчёты РБК на основе данных Росстата, 2016)</vt:lpstr>
      <vt:lpstr>Презентация PowerPoint</vt:lpstr>
      <vt:lpstr>Презентация PowerPoint</vt:lpstr>
      <vt:lpstr>Потенциальные факторы риска (уязвимость)  развития суицидального поведения</vt:lpstr>
      <vt:lpstr>Презентация PowerPoint</vt:lpstr>
      <vt:lpstr>Презентация PowerPoint</vt:lpstr>
      <vt:lpstr>Презентация PowerPoint</vt:lpstr>
      <vt:lpstr>Мероприятия профилактики суицидального поведения на этапе первичной профилактики</vt:lpstr>
      <vt:lpstr>Презентация PowerPoint</vt:lpstr>
      <vt:lpstr>Презентация PowerPoint</vt:lpstr>
      <vt:lpstr>Вторичная профилактика  суицидального поведения обучающихся</vt:lpstr>
      <vt:lpstr>Третичная профилактика  суицидального поведения обучающихся</vt:lpstr>
      <vt:lpstr>Презентация PowerPoint</vt:lpstr>
      <vt:lpstr>Субъекты  образовательной среды  образовательной организации</vt:lpstr>
      <vt:lpstr>Презентация PowerPoint</vt:lpstr>
      <vt:lpstr>Взаимодействие ГУ «Центр «Семья» с субъектами психологической помощи в образовательной организации</vt:lpstr>
      <vt:lpstr>Презентация PowerPoint</vt:lpstr>
      <vt:lpstr>Этапы оказания экстренной психологической помощи в образовательной организации</vt:lpstr>
      <vt:lpstr>Антикризисный план</vt:lpstr>
      <vt:lpstr>  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Обратная связь</vt:lpstr>
      <vt:lpstr>Благодарю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Director</cp:lastModifiedBy>
  <cp:revision>348</cp:revision>
  <dcterms:created xsi:type="dcterms:W3CDTF">2020-09-28T16:41:28Z</dcterms:created>
  <dcterms:modified xsi:type="dcterms:W3CDTF">2023-06-06T10:04:46Z</dcterms:modified>
</cp:coreProperties>
</file>