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1" r:id="rId3"/>
    <p:sldId id="278" r:id="rId4"/>
    <p:sldId id="279" r:id="rId5"/>
    <p:sldId id="270" r:id="rId6"/>
    <p:sldId id="262" r:id="rId7"/>
    <p:sldId id="264" r:id="rId8"/>
    <p:sldId id="280" r:id="rId9"/>
    <p:sldId id="265" r:id="rId10"/>
    <p:sldId id="266" r:id="rId11"/>
    <p:sldId id="267" r:id="rId12"/>
    <p:sldId id="263" r:id="rId13"/>
    <p:sldId id="268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60120" y="2139696"/>
            <a:ext cx="8631936" cy="9876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Жестокое обращение. Информация для родителей</a:t>
            </a:r>
            <a:endParaRPr lang="en-US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Помните, что ребёнок это зеркальное отражение своих родителей и того воспитания, какое они ему дали и если вдруг это отражение вас не устраивает, то не стоит пенять на зеркало.</a:t>
            </a:r>
          </a:p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0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Если вы видите, жестокое обращение или пренебрежение по отношению к ребенку обязательно сообщите об этом. Ваше равнодушие может стоить ребенку жизни.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73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618565"/>
            <a:ext cx="8077199" cy="5800164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/>
              <a:t>ПАМЯТКА РОДИТЕЛЯМ</a:t>
            </a:r>
            <a:endParaRPr lang="ru-RU" dirty="0"/>
          </a:p>
          <a:p>
            <a:r>
              <a:rPr lang="ru-RU" dirty="0"/>
              <a:t>О том, какой он – хороший, дорогой, способный или плохой, никому не нужный, невезучий – ребенок узнает только от взрослых и, прежде всего, от родителей.</a:t>
            </a:r>
          </a:p>
          <a:p>
            <a:r>
              <a:rPr lang="ru-RU" dirty="0"/>
              <a:t>Если самый глубокий слой психики ребенка – эмоциональное восприятие себя – складывается из негативных переживаний, начинается разлад во  многих сферах его жизни. Он становится «трудным» и для себя, и для окружающих, и необходимы большие усилия, чтобы помочь ему. Родителям важно не допустить разлада ребенка с самим собой и окружающим миром, постоянно поддерживая его самооценку, или чувство самоценности.</a:t>
            </a:r>
          </a:p>
          <a:p>
            <a:r>
              <a:rPr lang="ru-RU" dirty="0"/>
              <a:t> </a:t>
            </a:r>
            <a:r>
              <a:rPr lang="ru-RU" b="1" dirty="0"/>
              <a:t>Как это делать?</a:t>
            </a:r>
            <a:endParaRPr lang="ru-RU" dirty="0"/>
          </a:p>
          <a:p>
            <a:r>
              <a:rPr lang="ru-RU" dirty="0"/>
              <a:t> • Безусловно принимать ребенка, то есть, любить его не за заслуги или поступки, а просто за то, что он есть.</a:t>
            </a:r>
          </a:p>
          <a:p>
            <a:r>
              <a:rPr lang="ru-RU" dirty="0"/>
              <a:t>• «Активно слушать» его рассказы о своих переживаниях и потребностях.</a:t>
            </a:r>
          </a:p>
          <a:p>
            <a:r>
              <a:rPr lang="ru-RU" dirty="0"/>
              <a:t>• Быть (читать, играть, заниматься) вместе с ним.</a:t>
            </a:r>
          </a:p>
          <a:p>
            <a:r>
              <a:rPr lang="ru-RU" dirty="0"/>
              <a:t>• Не вмешиваться в дела, с которыми он справляется сам.</a:t>
            </a:r>
          </a:p>
          <a:p>
            <a:r>
              <a:rPr lang="ru-RU" dirty="0"/>
              <a:t>• Помогать, когда ребенок просит об этом.</a:t>
            </a:r>
          </a:p>
          <a:p>
            <a:r>
              <a:rPr lang="ru-RU" dirty="0"/>
              <a:t>• Отмечать и поощрять его успехи.</a:t>
            </a:r>
          </a:p>
          <a:p>
            <a:r>
              <a:rPr lang="ru-RU" dirty="0"/>
              <a:t>• Делиться своими чувствами (то есть, доверять ему).</a:t>
            </a:r>
          </a:p>
          <a:p>
            <a:r>
              <a:rPr lang="ru-RU" dirty="0"/>
              <a:t>• Конструктивно разрешать конфликты.</a:t>
            </a:r>
          </a:p>
          <a:p>
            <a:r>
              <a:rPr lang="ru-RU" dirty="0"/>
              <a:t>• Каждый день ласково говорить ребенку, например, такие фразы:</a:t>
            </a:r>
          </a:p>
          <a:p>
            <a:r>
              <a:rPr lang="ru-RU" dirty="0"/>
              <a:t>• Обнимать ребенка не менее 4 раз в день, а лучше – чаще.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0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Говорите ребенку следующие слова: Мне хорошо с тобой. Я рада тебя видеть. Хорошо, что ты пришел. Мне ­нравится, как ты… Я по тебе соскучился. Давай (посидим, сделаем…) вместе. Ты, конечно, справишься. Как хорошо, что ты у нас есть. Ты мой хороший.</a:t>
            </a:r>
            <a:endParaRPr lang="ru-RU" dirty="0"/>
          </a:p>
          <a:p>
            <a:r>
              <a:rPr lang="ru-RU" i="1" dirty="0"/>
              <a:t>Также не забывайте, что родители всегда должны подготовить ребенка к появлению в семье младшей сестрички или братика.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18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AC71-A82A-49AD-BE9A-12A7E963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1B9B3-0F73-4D2D-8441-73629312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2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AC71-A82A-49AD-BE9A-12A7E963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1B9B3-0F73-4D2D-8441-73629312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AC71-A82A-49AD-BE9A-12A7E963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1B9B3-0F73-4D2D-8441-73629312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9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AC71-A82A-49AD-BE9A-12A7E963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1B9B3-0F73-4D2D-8441-73629312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3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Воспитание ребёнка - главная задача родителей. Все хотят, чтобы их дети выросли умными, добрыми и хорошими людьми, но не все готовы дать соответствующее воспитание своему ребёнку. Воспитание очень трудоемкий процесс и требует от родителей много сил и терпения.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7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60A89-DF01-4870-9CC0-607B088F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Жестокое обращение с детьми</a:t>
            </a:r>
            <a:r>
              <a:rPr lang="ru-RU" dirty="0"/>
              <a:t> и пренебрежение включают в себя любое действие, которое наносит вред ребенку. </a:t>
            </a:r>
            <a:br>
              <a:rPr lang="ru-RU" dirty="0"/>
            </a:br>
            <a:r>
              <a:rPr lang="ru-RU" dirty="0"/>
              <a:t>Дети, с которыми плохо обращаются, могут страдать во многих отношениях. Маленькие дети подвергаются особому риску. Они не могут расти должным образом, и часто испытывают трудности в  общении со сверстниками. Как правило, у таких детей занижена самооценка, они плохого мнения о себе и об окружающих. Часто бывают тревожны и агрессивны.</a:t>
            </a:r>
            <a:br>
              <a:rPr lang="ru-RU" dirty="0"/>
            </a:br>
            <a:r>
              <a:rPr lang="ru-RU" dirty="0"/>
              <a:t>Дети не в состоянии понять, что насилие или пренебрежение не их вина. Часто они считают, что делают что-то неправильно и заслуживают такого отношения к себе. Ответственность взрослых защитить ребенка, попавшего в подобную ситуацию. Если вы знаете или подозреваете, о жестоком обращении с детьми и безнадзорности, вы можете помочь 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4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первом вебинаре мы проговорили про виды жестокого обращения – физическое, сексуальное, эмоциональное (психическое), пренебрежение нуждами ребенка. И сейчас останавливаться не будем на них. </a:t>
            </a:r>
          </a:p>
        </p:txBody>
      </p:sp>
    </p:spTree>
    <p:extLst>
      <p:ext uri="{BB962C8B-B14F-4D97-AF65-F5344CB8AC3E}">
        <p14:creationId xmlns:p14="http://schemas.microsoft.com/office/powerpoint/2010/main" val="300460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Виды жестокого обращения:</a:t>
            </a:r>
            <a:endParaRPr lang="ru-RU" i="1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физическое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сексуальное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053298"/>
            <a:ext cx="5038725" cy="784224"/>
            <a:chOff x="1270" y="2247"/>
            <a:chExt cx="3174" cy="49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22" cy="4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8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пренебрежение основными потребностями ребенка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44369" y="4053940"/>
            <a:ext cx="5051425" cy="784224"/>
            <a:chOff x="1268" y="2727"/>
            <a:chExt cx="3182" cy="49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28" cy="48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эмоциональное насилие (дурное обращение)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07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 сожалению, за последние годы число жертв насилия в семьях только увеличивается. Статистика показывает, что каждый год в нашей стране почти 17 тысяч детей разного возраста становятся жертвами насильственных преступлений. Каждый год около двух миллионов детей избиваются родителями, более 10 тыс. несовершеннолетних становятся инвалидами в результате совершения против них преступлений. Для 10% этих детей побои заканчиваются смертью, и 2 тыс. детей заканчивают жизнь самоубийством. Более 50 тыс. детей уходят из дома, спасаясь от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7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54" y="1143000"/>
            <a:ext cx="7869891" cy="47112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Факты, о которых не догадываются многие родители, применяющие насилие в отношении своих детей:</a:t>
            </a:r>
          </a:p>
          <a:p>
            <a:r>
              <a:rPr lang="ru-RU" dirty="0"/>
              <a:t>физические наказания притупляют все лучшие качества в детях, способствуют развитию в них лжи и лицемерия, трусости и жестокости, возбуждают злобу и ненависть к старшим;</a:t>
            </a:r>
          </a:p>
          <a:p>
            <a:r>
              <a:rPr lang="ru-RU" dirty="0"/>
              <a:t>дети, подвергавшиеся избиениям, с большей вероятностью могут сами стать способным на убийство или другие преступления;</a:t>
            </a:r>
          </a:p>
          <a:p>
            <a:r>
              <a:rPr lang="ru-RU" dirty="0"/>
              <a:t>когда такие дети становятся взрослыми, появляется высокая вероятность того¸ что они станут притеснять своих собственных детей и родителей;</a:t>
            </a:r>
          </a:p>
          <a:p>
            <a:r>
              <a:rPr lang="ru-RU" dirty="0"/>
              <a:t>жесткое обращение с детьми формирует людей малообразованных, социально </a:t>
            </a:r>
            <a:r>
              <a:rPr lang="ru-RU" dirty="0" err="1"/>
              <a:t>дезадаптированных</a:t>
            </a:r>
            <a:r>
              <a:rPr lang="ru-RU" dirty="0"/>
              <a:t>, не умеющих трудиться, создавать семью, быть хорошими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497541"/>
            <a:ext cx="7869891" cy="4711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	Помните, насилие - порождает насилие! Ребенок, выращенный в грубости и жестокости будет вести себя аналогичным способом и со своими детьми. Если ваш ребёнок капризничает или плохо себя ведёт, не спешите его наказывать. Помните, наказание можно заменить:</a:t>
            </a:r>
          </a:p>
          <a:p>
            <a:r>
              <a:rPr lang="ru-RU" dirty="0"/>
              <a:t>Терпением. Это самая большая добродетель, которая только может быть у родителей.</a:t>
            </a:r>
          </a:p>
          <a:p>
            <a:r>
              <a:rPr lang="ru-RU" dirty="0"/>
              <a:t>Объяснением. Кратко объясните ребенку, почему его поведение неправильно, но только не вступайте с ним в спор.</a:t>
            </a:r>
          </a:p>
          <a:p>
            <a:r>
              <a:rPr lang="ru-RU" dirty="0"/>
              <a:t>Неторопливостью. Не торопитесь наказывать ребёнка, дождитесь, пока проступок повторится.</a:t>
            </a:r>
          </a:p>
          <a:p>
            <a:r>
              <a:rPr lang="ru-RU" dirty="0"/>
              <a:t>Наградами. Издавна известно, что награды действуют более эффективно, чем наказания.</a:t>
            </a:r>
          </a:p>
          <a:p>
            <a:r>
              <a:rPr lang="ru-RU" dirty="0"/>
              <a:t>Похвалой. Хвалите вашего ребёнка за хорошее поведение. Всем приятно, когда их хвалят, и каждый хочет сделать так, чтобы его похвалили снова.</a:t>
            </a:r>
          </a:p>
          <a:p>
            <a:pPr marL="0" indent="0">
              <a:buNone/>
            </a:pPr>
            <a:r>
              <a:rPr lang="ru-RU" dirty="0"/>
              <a:t>	Также в заключении хочется привести разработанные психологами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5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4 заповеди мудрого родителя: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1.  Не пытайтесь сделать из ребёнка самого-самого. Так не бывает, чтобы человек всё хорошо знал и умел, но наверняка найдётся дело, с которым он справляется лучше других. Похвалите его за то, что он знает, и никогда не ругайте за то, что умеют другие.</a:t>
            </a:r>
          </a:p>
          <a:p>
            <a:r>
              <a:rPr lang="ru-RU" dirty="0"/>
              <a:t>2.  Не сравнивайте вслух ребёнка с другими детьми. Воспринимайте рассказ об успехах других детей просто как информацию.</a:t>
            </a:r>
          </a:p>
          <a:p>
            <a:r>
              <a:rPr lang="ru-RU" dirty="0"/>
              <a:t>3.  Перестаньте шантажировать. Навсегда исключите из своего словаря такие фразы: «Вот я старалась, а ты...», «Я тебя растила, а ты...»</a:t>
            </a:r>
          </a:p>
          <a:p>
            <a:r>
              <a:rPr lang="ru-RU" dirty="0"/>
              <a:t>4.  Избегайте свидетелей. Если действительно возникает ситуация, ввергающая вас в краску (ребёнок нагрубил старику, устроил истерику в магазине), нужно твердо увести его с места происшествия. Чувство собственного достоинства присуще не только взрослым, поэтому очень важно, чтобы разговор состоялся без свидетелей. После этого спокойно объясните, почему так делать нельзя.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3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494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жестокого обращения:</vt:lpstr>
      <vt:lpstr>Презентация PowerPoint</vt:lpstr>
      <vt:lpstr>Презентация PowerPoint</vt:lpstr>
      <vt:lpstr>Презентация PowerPoint</vt:lpstr>
      <vt:lpstr>4 заповеди мудрого родителя: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94</cp:revision>
  <dcterms:created xsi:type="dcterms:W3CDTF">2016-11-18T14:12:19Z</dcterms:created>
  <dcterms:modified xsi:type="dcterms:W3CDTF">2023-04-10T04:50:32Z</dcterms:modified>
</cp:coreProperties>
</file>