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87" r:id="rId5"/>
    <p:sldId id="389" r:id="rId6"/>
    <p:sldId id="394" r:id="rId7"/>
    <p:sldId id="393" r:id="rId8"/>
    <p:sldId id="396" r:id="rId9"/>
    <p:sldId id="397" r:id="rId10"/>
    <p:sldId id="398" r:id="rId11"/>
    <p:sldId id="390" r:id="rId12"/>
    <p:sldId id="39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3" pos="480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7472A"/>
    <a:srgbClr val="F5F5F5"/>
    <a:srgbClr val="D24726"/>
    <a:srgbClr val="9FCDB3"/>
    <a:srgbClr val="217346"/>
    <a:srgbClr val="000000"/>
    <a:srgbClr val="D9D9D9"/>
    <a:srgbClr val="F3F2F1"/>
    <a:srgbClr val="FF0066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854"/>
    <p:restoredTop sz="94560"/>
  </p:normalViewPr>
  <p:slideViewPr>
    <p:cSldViewPr snapToGrid="0">
      <p:cViewPr>
        <p:scale>
          <a:sx n="100" d="100"/>
          <a:sy n="100" d="100"/>
        </p:scale>
        <p:origin x="-270" y="-300"/>
      </p:cViewPr>
      <p:guideLst>
        <p:guide orient="horz" pos="2880"/>
        <p:guide pos="48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03" y="283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22A682-95D1-46C8-9B05-543BABE1767A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09E6F0-2CCD-4839-B13E-96E4D26FDBEC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ФЕДЕРАЛЬНЫЙ ЗАКОН </a:t>
          </a:r>
        </a:p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"Об образовании в Российской Федерации" от 29.12.2012 N 273-ФЗ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2C5A17A4-90FA-4F92-A18D-C8408686CD11}" type="parTrans" cxnId="{7FA72D75-56C4-4B20-B562-F98DDF1008EB}">
      <dgm:prSet/>
      <dgm:spPr/>
      <dgm:t>
        <a:bodyPr/>
        <a:lstStyle/>
        <a:p>
          <a:endParaRPr lang="ru-RU"/>
        </a:p>
      </dgm:t>
    </dgm:pt>
    <dgm:pt modelId="{148C1591-F4D5-4161-96AE-0C6D4A76AC64}" type="sibTrans" cxnId="{7FA72D75-56C4-4B20-B562-F98DDF1008EB}">
      <dgm:prSet/>
      <dgm:spPr/>
      <dgm:t>
        <a:bodyPr/>
        <a:lstStyle/>
        <a:p>
          <a:endParaRPr lang="ru-RU"/>
        </a:p>
      </dgm:t>
    </dgm:pt>
    <dgm:pt modelId="{9EC032B9-26E8-42A3-ABCA-7E8907F720DB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В целях упорядочения деятельности по организации индивидуальной профилактической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работы с несовершеннолетними обучающимися с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девиантным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поведением, в том числе их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персонифицированного учета, и в соответствии со статьей 30 Федерального закона от 29 декабря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2012 г. N 273-ФЗ, образовательная организация вправе принять локальный нормативный акт,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определяющий порядок ее осуществления.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22B44817-AB9A-49C5-B5DC-58CB0CAB3475}" type="parTrans" cxnId="{38B1AF82-3981-4DCA-AF94-1C3ADAA59903}">
      <dgm:prSet/>
      <dgm:spPr/>
      <dgm:t>
        <a:bodyPr/>
        <a:lstStyle/>
        <a:p>
          <a:endParaRPr lang="ru-RU"/>
        </a:p>
      </dgm:t>
    </dgm:pt>
    <dgm:pt modelId="{66F2B496-0CDC-4703-A8FC-AB0598F8DC77}" type="sibTrans" cxnId="{38B1AF82-3981-4DCA-AF94-1C3ADAA59903}">
      <dgm:prSet/>
      <dgm:spPr/>
      <dgm:t>
        <a:bodyPr/>
        <a:lstStyle/>
        <a:p>
          <a:endParaRPr lang="ru-RU"/>
        </a:p>
      </dgm:t>
    </dgm:pt>
    <dgm:pt modelId="{8397F7A3-9B6A-4CDC-B418-03111AC6A63E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ФЕДЕРАЛЬНЫЙ ЗАКОН</a:t>
          </a:r>
        </a:p>
        <a:p>
          <a:pPr>
            <a:lnSpc>
              <a:spcPct val="100000"/>
            </a:lnSpc>
          </a:pPr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«Об основах системы профилактики безнадзорности и правонарушений несовершеннолетних» от 24.06.1999 №120-ФЗ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261B2E6F-3E39-4724-A2B6-4AED90F8FE7E}" type="parTrans" cxnId="{8031CAD7-A277-4151-9E43-DF051AE1041D}">
      <dgm:prSet/>
      <dgm:spPr/>
      <dgm:t>
        <a:bodyPr/>
        <a:lstStyle/>
        <a:p>
          <a:endParaRPr lang="ru-RU"/>
        </a:p>
      </dgm:t>
    </dgm:pt>
    <dgm:pt modelId="{E5A8FE7D-A41F-4E8C-B89C-41EBC4ADA72F}" type="sibTrans" cxnId="{8031CAD7-A277-4151-9E43-DF051AE1041D}">
      <dgm:prSet/>
      <dgm:spPr/>
      <dgm:t>
        <a:bodyPr/>
        <a:lstStyle/>
        <a:p>
          <a:endParaRPr lang="ru-RU"/>
        </a:p>
      </dgm:t>
    </dgm:pt>
    <dgm:pt modelId="{5AD50137-4ABD-4909-92CF-4079378B1742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конкретизируют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полномочия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образовательной организации.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D31F1AA0-E911-4E41-863F-5C4091871282}" type="sibTrans" cxnId="{6AA864C6-C0C1-4E4B-81B0-267560448740}">
      <dgm:prSet/>
      <dgm:spPr/>
      <dgm:t>
        <a:bodyPr/>
        <a:lstStyle/>
        <a:p>
          <a:endParaRPr lang="ru-RU"/>
        </a:p>
      </dgm:t>
    </dgm:pt>
    <dgm:pt modelId="{5691FA94-8DE1-4454-8671-B0614CC3A768}" type="parTrans" cxnId="{6AA864C6-C0C1-4E4B-81B0-267560448740}">
      <dgm:prSet/>
      <dgm:spPr/>
      <dgm:t>
        <a:bodyPr/>
        <a:lstStyle/>
        <a:p>
          <a:endParaRPr lang="ru-RU"/>
        </a:p>
      </dgm:t>
    </dgm:pt>
    <dgm:pt modelId="{5940C747-7186-41AA-89EB-97417D5B7E7C}" type="pres">
      <dgm:prSet presAssocID="{4B22A682-95D1-46C8-9B05-543BABE176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C7D5B-394F-4D38-A20F-C2F1F151EE70}" type="pres">
      <dgm:prSet presAssocID="{6109E6F0-2CCD-4839-B13E-96E4D26FDBEC}" presName="compNode" presStyleCnt="0"/>
      <dgm:spPr/>
    </dgm:pt>
    <dgm:pt modelId="{647AA6DC-E0D1-4560-A721-E2F76737D226}" type="pres">
      <dgm:prSet presAssocID="{6109E6F0-2CCD-4839-B13E-96E4D26FDBEC}" presName="aNode" presStyleLbl="bgShp" presStyleIdx="0" presStyleCnt="2"/>
      <dgm:spPr/>
      <dgm:t>
        <a:bodyPr/>
        <a:lstStyle/>
        <a:p>
          <a:endParaRPr lang="ru-RU"/>
        </a:p>
      </dgm:t>
    </dgm:pt>
    <dgm:pt modelId="{6AE58090-08C1-4637-A300-11C11520BE23}" type="pres">
      <dgm:prSet presAssocID="{6109E6F0-2CCD-4839-B13E-96E4D26FDBEC}" presName="textNode" presStyleLbl="bgShp" presStyleIdx="0" presStyleCnt="2"/>
      <dgm:spPr/>
      <dgm:t>
        <a:bodyPr/>
        <a:lstStyle/>
        <a:p>
          <a:endParaRPr lang="ru-RU"/>
        </a:p>
      </dgm:t>
    </dgm:pt>
    <dgm:pt modelId="{531BC7D8-9B68-4847-915D-BD5AB90E4656}" type="pres">
      <dgm:prSet presAssocID="{6109E6F0-2CCD-4839-B13E-96E4D26FDBEC}" presName="compChildNode" presStyleCnt="0"/>
      <dgm:spPr/>
    </dgm:pt>
    <dgm:pt modelId="{0B776A6E-9126-467E-B1EE-A9117E036EB9}" type="pres">
      <dgm:prSet presAssocID="{6109E6F0-2CCD-4839-B13E-96E4D26FDBEC}" presName="theInnerList" presStyleCnt="0"/>
      <dgm:spPr/>
    </dgm:pt>
    <dgm:pt modelId="{4C1A06C5-041B-4BAF-9E22-4FF1E2652908}" type="pres">
      <dgm:prSet presAssocID="{9EC032B9-26E8-42A3-ABCA-7E8907F720DB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977F0-C625-47FA-BADE-E7D597ADCCC1}" type="pres">
      <dgm:prSet presAssocID="{6109E6F0-2CCD-4839-B13E-96E4D26FDBEC}" presName="aSpace" presStyleCnt="0"/>
      <dgm:spPr/>
    </dgm:pt>
    <dgm:pt modelId="{17BA96BD-FD52-4BA7-9285-DDD788E80998}" type="pres">
      <dgm:prSet presAssocID="{8397F7A3-9B6A-4CDC-B418-03111AC6A63E}" presName="compNode" presStyleCnt="0"/>
      <dgm:spPr/>
    </dgm:pt>
    <dgm:pt modelId="{FCBA71A3-CDAD-46D7-B195-0F0F557116EE}" type="pres">
      <dgm:prSet presAssocID="{8397F7A3-9B6A-4CDC-B418-03111AC6A63E}" presName="aNode" presStyleLbl="bgShp" presStyleIdx="1" presStyleCnt="2"/>
      <dgm:spPr/>
      <dgm:t>
        <a:bodyPr/>
        <a:lstStyle/>
        <a:p>
          <a:endParaRPr lang="ru-RU"/>
        </a:p>
      </dgm:t>
    </dgm:pt>
    <dgm:pt modelId="{103A776A-26E3-44D0-8621-863B44E73B91}" type="pres">
      <dgm:prSet presAssocID="{8397F7A3-9B6A-4CDC-B418-03111AC6A63E}" presName="textNode" presStyleLbl="bgShp" presStyleIdx="1" presStyleCnt="2"/>
      <dgm:spPr/>
      <dgm:t>
        <a:bodyPr/>
        <a:lstStyle/>
        <a:p>
          <a:endParaRPr lang="ru-RU"/>
        </a:p>
      </dgm:t>
    </dgm:pt>
    <dgm:pt modelId="{1FA20407-12AB-4FB7-AA8F-F28D3B8BDE62}" type="pres">
      <dgm:prSet presAssocID="{8397F7A3-9B6A-4CDC-B418-03111AC6A63E}" presName="compChildNode" presStyleCnt="0"/>
      <dgm:spPr/>
    </dgm:pt>
    <dgm:pt modelId="{B2152182-F66D-4950-ABC6-BA591187F1E0}" type="pres">
      <dgm:prSet presAssocID="{8397F7A3-9B6A-4CDC-B418-03111AC6A63E}" presName="theInnerList" presStyleCnt="0"/>
      <dgm:spPr/>
    </dgm:pt>
    <dgm:pt modelId="{884544EA-5532-45C2-9028-36BB24773887}" type="pres">
      <dgm:prSet presAssocID="{5AD50137-4ABD-4909-92CF-4079378B174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31CAD7-A277-4151-9E43-DF051AE1041D}" srcId="{4B22A682-95D1-46C8-9B05-543BABE1767A}" destId="{8397F7A3-9B6A-4CDC-B418-03111AC6A63E}" srcOrd="1" destOrd="0" parTransId="{261B2E6F-3E39-4724-A2B6-4AED90F8FE7E}" sibTransId="{E5A8FE7D-A41F-4E8C-B89C-41EBC4ADA72F}"/>
    <dgm:cxn modelId="{7FA72D75-56C4-4B20-B562-F98DDF1008EB}" srcId="{4B22A682-95D1-46C8-9B05-543BABE1767A}" destId="{6109E6F0-2CCD-4839-B13E-96E4D26FDBEC}" srcOrd="0" destOrd="0" parTransId="{2C5A17A4-90FA-4F92-A18D-C8408686CD11}" sibTransId="{148C1591-F4D5-4161-96AE-0C6D4A76AC64}"/>
    <dgm:cxn modelId="{18ED82C5-2E4F-4091-9D9E-94A94B2D54F7}" type="presOf" srcId="{9EC032B9-26E8-42A3-ABCA-7E8907F720DB}" destId="{4C1A06C5-041B-4BAF-9E22-4FF1E2652908}" srcOrd="0" destOrd="0" presId="urn:microsoft.com/office/officeart/2005/8/layout/lProcess2"/>
    <dgm:cxn modelId="{38B1AF82-3981-4DCA-AF94-1C3ADAA59903}" srcId="{6109E6F0-2CCD-4839-B13E-96E4D26FDBEC}" destId="{9EC032B9-26E8-42A3-ABCA-7E8907F720DB}" srcOrd="0" destOrd="0" parTransId="{22B44817-AB9A-49C5-B5DC-58CB0CAB3475}" sibTransId="{66F2B496-0CDC-4703-A8FC-AB0598F8DC77}"/>
    <dgm:cxn modelId="{16BC205E-ED25-4C0C-B049-9839040F0EE5}" type="presOf" srcId="{8397F7A3-9B6A-4CDC-B418-03111AC6A63E}" destId="{103A776A-26E3-44D0-8621-863B44E73B91}" srcOrd="1" destOrd="0" presId="urn:microsoft.com/office/officeart/2005/8/layout/lProcess2"/>
    <dgm:cxn modelId="{80F648CA-E663-4449-8D34-EB4EB1A141F9}" type="presOf" srcId="{6109E6F0-2CCD-4839-B13E-96E4D26FDBEC}" destId="{647AA6DC-E0D1-4560-A721-E2F76737D226}" srcOrd="0" destOrd="0" presId="urn:microsoft.com/office/officeart/2005/8/layout/lProcess2"/>
    <dgm:cxn modelId="{1B8599BA-4D40-4FA5-84D7-943F235500F3}" type="presOf" srcId="{4B22A682-95D1-46C8-9B05-543BABE1767A}" destId="{5940C747-7186-41AA-89EB-97417D5B7E7C}" srcOrd="0" destOrd="0" presId="urn:microsoft.com/office/officeart/2005/8/layout/lProcess2"/>
    <dgm:cxn modelId="{6AA864C6-C0C1-4E4B-81B0-267560448740}" srcId="{8397F7A3-9B6A-4CDC-B418-03111AC6A63E}" destId="{5AD50137-4ABD-4909-92CF-4079378B1742}" srcOrd="0" destOrd="0" parTransId="{5691FA94-8DE1-4454-8671-B0614CC3A768}" sibTransId="{D31F1AA0-E911-4E41-863F-5C4091871282}"/>
    <dgm:cxn modelId="{18519119-4793-4E39-9C33-C8B1849712AB}" type="presOf" srcId="{5AD50137-4ABD-4909-92CF-4079378B1742}" destId="{884544EA-5532-45C2-9028-36BB24773887}" srcOrd="0" destOrd="0" presId="urn:microsoft.com/office/officeart/2005/8/layout/lProcess2"/>
    <dgm:cxn modelId="{3959D3C6-8338-4A6B-83C7-56A6B0CD77C9}" type="presOf" srcId="{8397F7A3-9B6A-4CDC-B418-03111AC6A63E}" destId="{FCBA71A3-CDAD-46D7-B195-0F0F557116EE}" srcOrd="0" destOrd="0" presId="urn:microsoft.com/office/officeart/2005/8/layout/lProcess2"/>
    <dgm:cxn modelId="{213159C0-13B0-46B0-97D9-8516448F7BA8}" type="presOf" srcId="{6109E6F0-2CCD-4839-B13E-96E4D26FDBEC}" destId="{6AE58090-08C1-4637-A300-11C11520BE23}" srcOrd="1" destOrd="0" presId="urn:microsoft.com/office/officeart/2005/8/layout/lProcess2"/>
    <dgm:cxn modelId="{90793417-21E9-4495-8EFF-5DFE986CF103}" type="presParOf" srcId="{5940C747-7186-41AA-89EB-97417D5B7E7C}" destId="{CFFC7D5B-394F-4D38-A20F-C2F1F151EE70}" srcOrd="0" destOrd="0" presId="urn:microsoft.com/office/officeart/2005/8/layout/lProcess2"/>
    <dgm:cxn modelId="{6988DD61-CB6D-43EE-BCD5-08DA20C27230}" type="presParOf" srcId="{CFFC7D5B-394F-4D38-A20F-C2F1F151EE70}" destId="{647AA6DC-E0D1-4560-A721-E2F76737D226}" srcOrd="0" destOrd="0" presId="urn:microsoft.com/office/officeart/2005/8/layout/lProcess2"/>
    <dgm:cxn modelId="{7DABCE6D-530B-430B-BEE9-E62332FE3F43}" type="presParOf" srcId="{CFFC7D5B-394F-4D38-A20F-C2F1F151EE70}" destId="{6AE58090-08C1-4637-A300-11C11520BE23}" srcOrd="1" destOrd="0" presId="urn:microsoft.com/office/officeart/2005/8/layout/lProcess2"/>
    <dgm:cxn modelId="{9362D7EB-8F21-471E-BC20-DF00F8B5D7FB}" type="presParOf" srcId="{CFFC7D5B-394F-4D38-A20F-C2F1F151EE70}" destId="{531BC7D8-9B68-4847-915D-BD5AB90E4656}" srcOrd="2" destOrd="0" presId="urn:microsoft.com/office/officeart/2005/8/layout/lProcess2"/>
    <dgm:cxn modelId="{76BF8ADC-9D81-4073-9F5D-1F9047D6E5B8}" type="presParOf" srcId="{531BC7D8-9B68-4847-915D-BD5AB90E4656}" destId="{0B776A6E-9126-467E-B1EE-A9117E036EB9}" srcOrd="0" destOrd="0" presId="urn:microsoft.com/office/officeart/2005/8/layout/lProcess2"/>
    <dgm:cxn modelId="{9A111EB4-B61F-4FE2-8B3B-379705F51E9E}" type="presParOf" srcId="{0B776A6E-9126-467E-B1EE-A9117E036EB9}" destId="{4C1A06C5-041B-4BAF-9E22-4FF1E2652908}" srcOrd="0" destOrd="0" presId="urn:microsoft.com/office/officeart/2005/8/layout/lProcess2"/>
    <dgm:cxn modelId="{95C5B9CF-7924-4399-A642-B79038F7E8C6}" type="presParOf" srcId="{5940C747-7186-41AA-89EB-97417D5B7E7C}" destId="{FE0977F0-C625-47FA-BADE-E7D597ADCCC1}" srcOrd="1" destOrd="0" presId="urn:microsoft.com/office/officeart/2005/8/layout/lProcess2"/>
    <dgm:cxn modelId="{4C356817-CE2D-4A3B-B064-3D670FEA2A94}" type="presParOf" srcId="{5940C747-7186-41AA-89EB-97417D5B7E7C}" destId="{17BA96BD-FD52-4BA7-9285-DDD788E80998}" srcOrd="2" destOrd="0" presId="urn:microsoft.com/office/officeart/2005/8/layout/lProcess2"/>
    <dgm:cxn modelId="{BA8FF6AD-15B6-4886-8E80-CB3622E12837}" type="presParOf" srcId="{17BA96BD-FD52-4BA7-9285-DDD788E80998}" destId="{FCBA71A3-CDAD-46D7-B195-0F0F557116EE}" srcOrd="0" destOrd="0" presId="urn:microsoft.com/office/officeart/2005/8/layout/lProcess2"/>
    <dgm:cxn modelId="{37DB5294-B2F6-40EB-8B04-512B9DC0B7EE}" type="presParOf" srcId="{17BA96BD-FD52-4BA7-9285-DDD788E80998}" destId="{103A776A-26E3-44D0-8621-863B44E73B91}" srcOrd="1" destOrd="0" presId="urn:microsoft.com/office/officeart/2005/8/layout/lProcess2"/>
    <dgm:cxn modelId="{9F08CBA4-6067-4EA8-B00F-D0B88DFC9EB2}" type="presParOf" srcId="{17BA96BD-FD52-4BA7-9285-DDD788E80998}" destId="{1FA20407-12AB-4FB7-AA8F-F28D3B8BDE62}" srcOrd="2" destOrd="0" presId="urn:microsoft.com/office/officeart/2005/8/layout/lProcess2"/>
    <dgm:cxn modelId="{A714BAA0-0518-414D-834A-B4EA5B66E160}" type="presParOf" srcId="{1FA20407-12AB-4FB7-AA8F-F28D3B8BDE62}" destId="{B2152182-F66D-4950-ABC6-BA591187F1E0}" srcOrd="0" destOrd="0" presId="urn:microsoft.com/office/officeart/2005/8/layout/lProcess2"/>
    <dgm:cxn modelId="{37365BBD-AECC-4708-9E9D-BAA503126F68}" type="presParOf" srcId="{B2152182-F66D-4950-ABC6-BA591187F1E0}" destId="{884544EA-5532-45C2-9028-36BB24773887}" srcOrd="0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22A682-95D1-46C8-9B05-543BABE1767A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09E6F0-2CCD-4839-B13E-96E4D26FDBEC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ФЕДЕРАЛЬНЫЙ ЗАКОН </a:t>
          </a:r>
        </a:p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"Об образовании в Российской Федерации" от 29.12.2012 N 273-ФЗ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2C5A17A4-90FA-4F92-A18D-C8408686CD11}" type="parTrans" cxnId="{7FA72D75-56C4-4B20-B562-F98DDF1008EB}">
      <dgm:prSet/>
      <dgm:spPr/>
      <dgm:t>
        <a:bodyPr/>
        <a:lstStyle/>
        <a:p>
          <a:endParaRPr lang="ru-RU"/>
        </a:p>
      </dgm:t>
    </dgm:pt>
    <dgm:pt modelId="{148C1591-F4D5-4161-96AE-0C6D4A76AC64}" type="sibTrans" cxnId="{7FA72D75-56C4-4B20-B562-F98DDF1008EB}">
      <dgm:prSet/>
      <dgm:spPr/>
      <dgm:t>
        <a:bodyPr/>
        <a:lstStyle/>
        <a:p>
          <a:endParaRPr lang="ru-RU"/>
        </a:p>
      </dgm:t>
    </dgm:pt>
    <dgm:pt modelId="{9EC032B9-26E8-42A3-ABCA-7E8907F720DB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В целях упорядочения деятельности по организации индивидуальной профилактической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работы с несовершеннолетними обучающимися с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девиантным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поведением, в том числе их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персонифицированного учета, и в соответствии со статьей 30 Федерального закона от 29 декабря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2012 г. N 273-ФЗ, образовательная организация вправе принять локальный нормативный акт,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определяющий порядок ее осуществления.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22B44817-AB9A-49C5-B5DC-58CB0CAB3475}" type="parTrans" cxnId="{38B1AF82-3981-4DCA-AF94-1C3ADAA59903}">
      <dgm:prSet/>
      <dgm:spPr/>
      <dgm:t>
        <a:bodyPr/>
        <a:lstStyle/>
        <a:p>
          <a:endParaRPr lang="ru-RU"/>
        </a:p>
      </dgm:t>
    </dgm:pt>
    <dgm:pt modelId="{66F2B496-0CDC-4703-A8FC-AB0598F8DC77}" type="sibTrans" cxnId="{38B1AF82-3981-4DCA-AF94-1C3ADAA59903}">
      <dgm:prSet/>
      <dgm:spPr/>
      <dgm:t>
        <a:bodyPr/>
        <a:lstStyle/>
        <a:p>
          <a:endParaRPr lang="ru-RU"/>
        </a:p>
      </dgm:t>
    </dgm:pt>
    <dgm:pt modelId="{0FF8ED7F-6E18-4332-9611-DC6538D2A9AF}">
      <dgm:prSet phldrT="[Текст]"/>
      <dgm:spPr/>
      <dgm:t>
        <a:bodyPr/>
        <a:lstStyle/>
        <a:p>
          <a:r>
            <a:rPr lang="ru-RU" b="1" i="0" smtClean="0">
              <a:latin typeface="Times New Roman" pitchFamily="18" charset="0"/>
              <a:cs typeface="Times New Roman" pitchFamily="18" charset="0"/>
            </a:rPr>
            <a:t>ФЕДЕРАЛЬНЫЙ ЗАКОН</a:t>
          </a:r>
        </a:p>
        <a:p>
          <a:r>
            <a:rPr lang="ru-RU" b="1" i="0" smtClean="0">
              <a:latin typeface="Times New Roman" pitchFamily="18" charset="0"/>
              <a:cs typeface="Times New Roman" pitchFamily="18" charset="0"/>
            </a:rPr>
            <a:t>«Об основах системы профилактики безнадзорности и правонарушений несовершеннолетних» от 24.06.1999 №120-ФЗ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8C5EB61-5F86-45B4-846D-47CF28E540FD}" type="parTrans" cxnId="{BE9846DF-A06C-4A94-BBE7-590FC923F409}">
      <dgm:prSet/>
      <dgm:spPr/>
    </dgm:pt>
    <dgm:pt modelId="{2BF72BB0-31AD-4107-A1F3-89FC96779595}" type="sibTrans" cxnId="{BE9846DF-A06C-4A94-BBE7-590FC923F409}">
      <dgm:prSet/>
      <dgm:spPr/>
    </dgm:pt>
    <dgm:pt modelId="{D5B7AD7B-0325-43DD-8B3F-70E37BE83720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А) контроль за поведением которых отсутствует со стороны родителей или иных законных представителей либо должностных лиц;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Б) занимающихся бродяжничеством или попрошайничеством;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В) употребляющих ПАВ;</a:t>
          </a:r>
        </a:p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Г) совершивших правонарушение, преступление и т.д.</a:t>
          </a:r>
        </a:p>
        <a:p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F1416A75-D459-470B-9EB3-1824D7CDC6DE}" type="parTrans" cxnId="{F68BB30E-BF00-49B7-8292-C578CA403C88}">
      <dgm:prSet/>
      <dgm:spPr/>
      <dgm:t>
        <a:bodyPr/>
        <a:lstStyle/>
        <a:p>
          <a:endParaRPr lang="ru-RU"/>
        </a:p>
      </dgm:t>
    </dgm:pt>
    <dgm:pt modelId="{3AFD28AC-A8CC-4EFE-9668-D8A3E178345E}" type="sibTrans" cxnId="{F68BB30E-BF00-49B7-8292-C578CA403C88}">
      <dgm:prSet/>
      <dgm:spPr/>
      <dgm:t>
        <a:bodyPr/>
        <a:lstStyle/>
        <a:p>
          <a:endParaRPr lang="ru-RU"/>
        </a:p>
      </dgm:t>
    </dgm:pt>
    <dgm:pt modelId="{5940C747-7186-41AA-89EB-97417D5B7E7C}" type="pres">
      <dgm:prSet presAssocID="{4B22A682-95D1-46C8-9B05-543BABE176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9AA04B-D6A5-4313-85C5-DAE19741FB26}" type="pres">
      <dgm:prSet presAssocID="{0FF8ED7F-6E18-4332-9611-DC6538D2A9AF}" presName="compNode" presStyleCnt="0"/>
      <dgm:spPr/>
    </dgm:pt>
    <dgm:pt modelId="{04FE81DF-EAFC-43C8-9430-29094CD8DBA1}" type="pres">
      <dgm:prSet presAssocID="{0FF8ED7F-6E18-4332-9611-DC6538D2A9AF}" presName="aNode" presStyleLbl="bgShp" presStyleIdx="0" presStyleCnt="2"/>
      <dgm:spPr/>
      <dgm:t>
        <a:bodyPr/>
        <a:lstStyle/>
        <a:p>
          <a:endParaRPr lang="ru-RU"/>
        </a:p>
      </dgm:t>
    </dgm:pt>
    <dgm:pt modelId="{69C89A9A-704A-4DEE-B71D-6F71473E1E08}" type="pres">
      <dgm:prSet presAssocID="{0FF8ED7F-6E18-4332-9611-DC6538D2A9AF}" presName="textNode" presStyleLbl="bgShp" presStyleIdx="0" presStyleCnt="2"/>
      <dgm:spPr/>
      <dgm:t>
        <a:bodyPr/>
        <a:lstStyle/>
        <a:p>
          <a:endParaRPr lang="ru-RU"/>
        </a:p>
      </dgm:t>
    </dgm:pt>
    <dgm:pt modelId="{D379D85D-DDEE-471E-82F2-B473DE3ADB9E}" type="pres">
      <dgm:prSet presAssocID="{0FF8ED7F-6E18-4332-9611-DC6538D2A9AF}" presName="compChildNode" presStyleCnt="0"/>
      <dgm:spPr/>
    </dgm:pt>
    <dgm:pt modelId="{33BCBA5E-2A15-4BCC-B840-A4C2BEDD3901}" type="pres">
      <dgm:prSet presAssocID="{0FF8ED7F-6E18-4332-9611-DC6538D2A9AF}" presName="theInnerList" presStyleCnt="0"/>
      <dgm:spPr/>
    </dgm:pt>
    <dgm:pt modelId="{5838A1FD-BFF7-4643-9520-633989BB3BAD}" type="pres">
      <dgm:prSet presAssocID="{D5B7AD7B-0325-43DD-8B3F-70E37BE83720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29CB5-60EA-43BE-8006-B0716F27D7C3}" type="pres">
      <dgm:prSet presAssocID="{0FF8ED7F-6E18-4332-9611-DC6538D2A9AF}" presName="aSpace" presStyleCnt="0"/>
      <dgm:spPr/>
    </dgm:pt>
    <dgm:pt modelId="{CFFC7D5B-394F-4D38-A20F-C2F1F151EE70}" type="pres">
      <dgm:prSet presAssocID="{6109E6F0-2CCD-4839-B13E-96E4D26FDBEC}" presName="compNode" presStyleCnt="0"/>
      <dgm:spPr/>
    </dgm:pt>
    <dgm:pt modelId="{647AA6DC-E0D1-4560-A721-E2F76737D226}" type="pres">
      <dgm:prSet presAssocID="{6109E6F0-2CCD-4839-B13E-96E4D26FDBEC}" presName="aNode" presStyleLbl="bgShp" presStyleIdx="1" presStyleCnt="2"/>
      <dgm:spPr/>
      <dgm:t>
        <a:bodyPr/>
        <a:lstStyle/>
        <a:p>
          <a:endParaRPr lang="ru-RU"/>
        </a:p>
      </dgm:t>
    </dgm:pt>
    <dgm:pt modelId="{6AE58090-08C1-4637-A300-11C11520BE23}" type="pres">
      <dgm:prSet presAssocID="{6109E6F0-2CCD-4839-B13E-96E4D26FDBEC}" presName="textNode" presStyleLbl="bgShp" presStyleIdx="1" presStyleCnt="2"/>
      <dgm:spPr/>
      <dgm:t>
        <a:bodyPr/>
        <a:lstStyle/>
        <a:p>
          <a:endParaRPr lang="ru-RU"/>
        </a:p>
      </dgm:t>
    </dgm:pt>
    <dgm:pt modelId="{531BC7D8-9B68-4847-915D-BD5AB90E4656}" type="pres">
      <dgm:prSet presAssocID="{6109E6F0-2CCD-4839-B13E-96E4D26FDBEC}" presName="compChildNode" presStyleCnt="0"/>
      <dgm:spPr/>
    </dgm:pt>
    <dgm:pt modelId="{0B776A6E-9126-467E-B1EE-A9117E036EB9}" type="pres">
      <dgm:prSet presAssocID="{6109E6F0-2CCD-4839-B13E-96E4D26FDBEC}" presName="theInnerList" presStyleCnt="0"/>
      <dgm:spPr/>
    </dgm:pt>
    <dgm:pt modelId="{4C1A06C5-041B-4BAF-9E22-4FF1E2652908}" type="pres">
      <dgm:prSet presAssocID="{9EC032B9-26E8-42A3-ABCA-7E8907F720D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DD7ACC-5F81-4395-9C94-3798A8EBF5B6}" type="presOf" srcId="{0FF8ED7F-6E18-4332-9611-DC6538D2A9AF}" destId="{69C89A9A-704A-4DEE-B71D-6F71473E1E08}" srcOrd="1" destOrd="0" presId="urn:microsoft.com/office/officeart/2005/8/layout/lProcess2"/>
    <dgm:cxn modelId="{59447DDE-473B-4106-9343-63B6D85DA914}" type="presOf" srcId="{4B22A682-95D1-46C8-9B05-543BABE1767A}" destId="{5940C747-7186-41AA-89EB-97417D5B7E7C}" srcOrd="0" destOrd="0" presId="urn:microsoft.com/office/officeart/2005/8/layout/lProcess2"/>
    <dgm:cxn modelId="{C813CE5C-0D24-4383-8182-F9A16F559C20}" type="presOf" srcId="{6109E6F0-2CCD-4839-B13E-96E4D26FDBEC}" destId="{647AA6DC-E0D1-4560-A721-E2F76737D226}" srcOrd="0" destOrd="0" presId="urn:microsoft.com/office/officeart/2005/8/layout/lProcess2"/>
    <dgm:cxn modelId="{F68BB30E-BF00-49B7-8292-C578CA403C88}" srcId="{0FF8ED7F-6E18-4332-9611-DC6538D2A9AF}" destId="{D5B7AD7B-0325-43DD-8B3F-70E37BE83720}" srcOrd="0" destOrd="0" parTransId="{F1416A75-D459-470B-9EB3-1824D7CDC6DE}" sibTransId="{3AFD28AC-A8CC-4EFE-9668-D8A3E178345E}"/>
    <dgm:cxn modelId="{5C086473-5C0E-4992-8D43-944F436A03FF}" type="presOf" srcId="{6109E6F0-2CCD-4839-B13E-96E4D26FDBEC}" destId="{6AE58090-08C1-4637-A300-11C11520BE23}" srcOrd="1" destOrd="0" presId="urn:microsoft.com/office/officeart/2005/8/layout/lProcess2"/>
    <dgm:cxn modelId="{BE9846DF-A06C-4A94-BBE7-590FC923F409}" srcId="{4B22A682-95D1-46C8-9B05-543BABE1767A}" destId="{0FF8ED7F-6E18-4332-9611-DC6538D2A9AF}" srcOrd="0" destOrd="0" parTransId="{A8C5EB61-5F86-45B4-846D-47CF28E540FD}" sibTransId="{2BF72BB0-31AD-4107-A1F3-89FC96779595}"/>
    <dgm:cxn modelId="{7FA72D75-56C4-4B20-B562-F98DDF1008EB}" srcId="{4B22A682-95D1-46C8-9B05-543BABE1767A}" destId="{6109E6F0-2CCD-4839-B13E-96E4D26FDBEC}" srcOrd="1" destOrd="0" parTransId="{2C5A17A4-90FA-4F92-A18D-C8408686CD11}" sibTransId="{148C1591-F4D5-4161-96AE-0C6D4A76AC64}"/>
    <dgm:cxn modelId="{4BD7EA9A-3C62-44EC-ABC2-3841E0D22FCD}" type="presOf" srcId="{D5B7AD7B-0325-43DD-8B3F-70E37BE83720}" destId="{5838A1FD-BFF7-4643-9520-633989BB3BAD}" srcOrd="0" destOrd="0" presId="urn:microsoft.com/office/officeart/2005/8/layout/lProcess2"/>
    <dgm:cxn modelId="{38B1AF82-3981-4DCA-AF94-1C3ADAA59903}" srcId="{6109E6F0-2CCD-4839-B13E-96E4D26FDBEC}" destId="{9EC032B9-26E8-42A3-ABCA-7E8907F720DB}" srcOrd="0" destOrd="0" parTransId="{22B44817-AB9A-49C5-B5DC-58CB0CAB3475}" sibTransId="{66F2B496-0CDC-4703-A8FC-AB0598F8DC77}"/>
    <dgm:cxn modelId="{6BD54E21-B6CD-484B-A5B5-EC6413BB0B92}" type="presOf" srcId="{0FF8ED7F-6E18-4332-9611-DC6538D2A9AF}" destId="{04FE81DF-EAFC-43C8-9430-29094CD8DBA1}" srcOrd="0" destOrd="0" presId="urn:microsoft.com/office/officeart/2005/8/layout/lProcess2"/>
    <dgm:cxn modelId="{E192449D-6453-4B95-BBD6-00ADF46BBA71}" type="presOf" srcId="{9EC032B9-26E8-42A3-ABCA-7E8907F720DB}" destId="{4C1A06C5-041B-4BAF-9E22-4FF1E2652908}" srcOrd="0" destOrd="0" presId="urn:microsoft.com/office/officeart/2005/8/layout/lProcess2"/>
    <dgm:cxn modelId="{D40BD5CB-E370-46D6-B1A2-7EB433720CFA}" type="presParOf" srcId="{5940C747-7186-41AA-89EB-97417D5B7E7C}" destId="{789AA04B-D6A5-4313-85C5-DAE19741FB26}" srcOrd="0" destOrd="0" presId="urn:microsoft.com/office/officeart/2005/8/layout/lProcess2"/>
    <dgm:cxn modelId="{70E181CF-7A55-462F-92B7-1D3EA14ED6B2}" type="presParOf" srcId="{789AA04B-D6A5-4313-85C5-DAE19741FB26}" destId="{04FE81DF-EAFC-43C8-9430-29094CD8DBA1}" srcOrd="0" destOrd="0" presId="urn:microsoft.com/office/officeart/2005/8/layout/lProcess2"/>
    <dgm:cxn modelId="{5393A922-7C6F-4D0B-A09F-8188A8D3C314}" type="presParOf" srcId="{789AA04B-D6A5-4313-85C5-DAE19741FB26}" destId="{69C89A9A-704A-4DEE-B71D-6F71473E1E08}" srcOrd="1" destOrd="0" presId="urn:microsoft.com/office/officeart/2005/8/layout/lProcess2"/>
    <dgm:cxn modelId="{6EE29F84-F03B-47A4-8058-400F6B8869B7}" type="presParOf" srcId="{789AA04B-D6A5-4313-85C5-DAE19741FB26}" destId="{D379D85D-DDEE-471E-82F2-B473DE3ADB9E}" srcOrd="2" destOrd="0" presId="urn:microsoft.com/office/officeart/2005/8/layout/lProcess2"/>
    <dgm:cxn modelId="{17BACA2F-BFBD-47CE-99B4-E675FF0A02E2}" type="presParOf" srcId="{D379D85D-DDEE-471E-82F2-B473DE3ADB9E}" destId="{33BCBA5E-2A15-4BCC-B840-A4C2BEDD3901}" srcOrd="0" destOrd="0" presId="urn:microsoft.com/office/officeart/2005/8/layout/lProcess2"/>
    <dgm:cxn modelId="{322BEF3D-E6DD-4A33-BB2D-D8CC22329594}" type="presParOf" srcId="{33BCBA5E-2A15-4BCC-B840-A4C2BEDD3901}" destId="{5838A1FD-BFF7-4643-9520-633989BB3BAD}" srcOrd="0" destOrd="0" presId="urn:microsoft.com/office/officeart/2005/8/layout/lProcess2"/>
    <dgm:cxn modelId="{FA38E53A-B93E-4F91-8425-21903F3E71F1}" type="presParOf" srcId="{5940C747-7186-41AA-89EB-97417D5B7E7C}" destId="{63329CB5-60EA-43BE-8006-B0716F27D7C3}" srcOrd="1" destOrd="0" presId="urn:microsoft.com/office/officeart/2005/8/layout/lProcess2"/>
    <dgm:cxn modelId="{644B6192-6F5A-4F25-9AE6-68480967A2B8}" type="presParOf" srcId="{5940C747-7186-41AA-89EB-97417D5B7E7C}" destId="{CFFC7D5B-394F-4D38-A20F-C2F1F151EE70}" srcOrd="2" destOrd="0" presId="urn:microsoft.com/office/officeart/2005/8/layout/lProcess2"/>
    <dgm:cxn modelId="{B675CC1A-40E7-4C48-BC66-8AE4179629CC}" type="presParOf" srcId="{CFFC7D5B-394F-4D38-A20F-C2F1F151EE70}" destId="{647AA6DC-E0D1-4560-A721-E2F76737D226}" srcOrd="0" destOrd="0" presId="urn:microsoft.com/office/officeart/2005/8/layout/lProcess2"/>
    <dgm:cxn modelId="{BF75DEF5-6C7C-4A61-B15F-0C86EFF3B92B}" type="presParOf" srcId="{CFFC7D5B-394F-4D38-A20F-C2F1F151EE70}" destId="{6AE58090-08C1-4637-A300-11C11520BE23}" srcOrd="1" destOrd="0" presId="urn:microsoft.com/office/officeart/2005/8/layout/lProcess2"/>
    <dgm:cxn modelId="{BCFD6C7E-3A14-466F-B72C-A568054375A6}" type="presParOf" srcId="{CFFC7D5B-394F-4D38-A20F-C2F1F151EE70}" destId="{531BC7D8-9B68-4847-915D-BD5AB90E4656}" srcOrd="2" destOrd="0" presId="urn:microsoft.com/office/officeart/2005/8/layout/lProcess2"/>
    <dgm:cxn modelId="{4C7B9E46-5E78-49D5-B574-7DF50B2E2B22}" type="presParOf" srcId="{531BC7D8-9B68-4847-915D-BD5AB90E4656}" destId="{0B776A6E-9126-467E-B1EE-A9117E036EB9}" srcOrd="0" destOrd="0" presId="urn:microsoft.com/office/officeart/2005/8/layout/lProcess2"/>
    <dgm:cxn modelId="{5428D047-8337-4894-A7F9-EEFB35FF9091}" type="presParOf" srcId="{0B776A6E-9126-467E-B1EE-A9117E036EB9}" destId="{4C1A06C5-041B-4BAF-9E22-4FF1E2652908}" srcOrd="0" destOrd="0" presId="urn:microsoft.com/office/officeart/2005/8/layout/l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FCF84E-BDBF-44E0-9895-53A953D5C962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137940E4-3B5B-4AA9-8547-74BEB95775C0}">
      <dgm:prSet phldrT="[Текст]"/>
      <dgm:spPr>
        <a:xfrm>
          <a:off x="990" y="0"/>
          <a:ext cx="1541198" cy="2632075"/>
        </a:xfr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Одноклассники</a:t>
          </a:r>
        </a:p>
      </dgm:t>
    </dgm:pt>
    <dgm:pt modelId="{17B93F08-9558-41EA-9201-8B475B5A8589}" type="sibTrans" cxnId="{EB0B3A18-06BA-4C72-9760-8E6CD8248996}">
      <dgm:prSet/>
      <dgm:spPr/>
      <dgm:t>
        <a:bodyPr/>
        <a:lstStyle/>
        <a:p>
          <a:endParaRPr lang="ru-RU"/>
        </a:p>
      </dgm:t>
    </dgm:pt>
    <dgm:pt modelId="{4AF148E5-2798-4CBF-9FD4-E31121D9818D}" type="parTrans" cxnId="{EB0B3A18-06BA-4C72-9760-8E6CD8248996}">
      <dgm:prSet/>
      <dgm:spPr/>
      <dgm:t>
        <a:bodyPr/>
        <a:lstStyle/>
        <a:p>
          <a:endParaRPr lang="ru-RU"/>
        </a:p>
      </dgm:t>
    </dgm:pt>
    <dgm:pt modelId="{FA01F0EF-7B59-4FBA-8B45-FD92FE2E17B2}">
      <dgm:prSet phldrT="[Текст]"/>
      <dgm:spPr>
        <a:xfrm>
          <a:off x="1588425" y="0"/>
          <a:ext cx="1541198" cy="2632075"/>
        </a:xfr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b="1" dirty="0" err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ВКонтакте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D116535-73AA-4B8E-B2C5-0EE77941FAD1}" type="sibTrans" cxnId="{8F63D01F-B596-414A-89CA-89F97F357138}">
      <dgm:prSet/>
      <dgm:spPr/>
      <dgm:t>
        <a:bodyPr/>
        <a:lstStyle/>
        <a:p>
          <a:endParaRPr lang="ru-RU"/>
        </a:p>
      </dgm:t>
    </dgm:pt>
    <dgm:pt modelId="{0387AD44-3DCE-4264-BF62-D27806D7F1AF}" type="parTrans" cxnId="{8F63D01F-B596-414A-89CA-89F97F357138}">
      <dgm:prSet/>
      <dgm:spPr/>
      <dgm:t>
        <a:bodyPr/>
        <a:lstStyle/>
        <a:p>
          <a:endParaRPr lang="ru-RU"/>
        </a:p>
      </dgm:t>
    </dgm:pt>
    <dgm:pt modelId="{62A13FCA-C512-4828-B324-660AD9CE23E1}" type="pres">
      <dgm:prSet presAssocID="{FFFCF84E-BDBF-44E0-9895-53A953D5C962}" presName="Name0" presStyleCnt="0">
        <dgm:presLayoutVars>
          <dgm:dir/>
          <dgm:resizeHandles val="exact"/>
        </dgm:presLayoutVars>
      </dgm:prSet>
      <dgm:spPr/>
    </dgm:pt>
    <dgm:pt modelId="{9883E248-DE25-48C3-857F-C2A732248597}" type="pres">
      <dgm:prSet presAssocID="{FFFCF84E-BDBF-44E0-9895-53A953D5C962}" presName="fgShape" presStyleLbl="fgShp" presStyleIdx="0" presStyleCnt="1" custLinFactNeighborX="551" custLinFactNeighborY="13624"/>
      <dgm:spPr>
        <a:xfrm>
          <a:off x="188721" y="2105660"/>
          <a:ext cx="4340606" cy="394811"/>
        </a:xfrm>
        <a:prstGeom prst="leftRightArrow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77B1C88-1492-4525-B07E-80596834F37B}" type="pres">
      <dgm:prSet presAssocID="{FFFCF84E-BDBF-44E0-9895-53A953D5C962}" presName="linComp" presStyleCnt="0"/>
      <dgm:spPr/>
    </dgm:pt>
    <dgm:pt modelId="{A7BE4AD8-8496-42BE-92DB-096ECB5B6DF5}" type="pres">
      <dgm:prSet presAssocID="{137940E4-3B5B-4AA9-8547-74BEB95775C0}" presName="compNode" presStyleCnt="0"/>
      <dgm:spPr/>
    </dgm:pt>
    <dgm:pt modelId="{C6E52DBE-964D-46B9-A7F3-25192F4C1F28}" type="pres">
      <dgm:prSet presAssocID="{137940E4-3B5B-4AA9-8547-74BEB95775C0}" presName="bkgdShape" presStyleLbl="node1" presStyleIdx="0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85BC5507-FE9B-41EE-A3CD-4D42C0803354}" type="pres">
      <dgm:prSet presAssocID="{137940E4-3B5B-4AA9-8547-74BEB95775C0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22B9F-58EB-4CE1-8622-CC64BA7D6D7D}" type="pres">
      <dgm:prSet presAssocID="{137940E4-3B5B-4AA9-8547-74BEB95775C0}" presName="invisiNode" presStyleLbl="node1" presStyleIdx="0" presStyleCnt="2"/>
      <dgm:spPr/>
    </dgm:pt>
    <dgm:pt modelId="{5A90CC13-1857-449D-A611-CBC88093A972}" type="pres">
      <dgm:prSet presAssocID="{137940E4-3B5B-4AA9-8547-74BEB95775C0}" presName="imagNode" presStyleLbl="fgImgPlace1" presStyleIdx="0" presStyleCnt="2"/>
      <dgm:spPr>
        <a:xfrm>
          <a:off x="333349" y="157924"/>
          <a:ext cx="876480" cy="87648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2AF7249-6E40-47E1-8581-F05A1B7DA613}" type="pres">
      <dgm:prSet presAssocID="{17B93F08-9558-41EA-9201-8B475B5A858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F8299FE-525B-487E-8908-66836B201493}" type="pres">
      <dgm:prSet presAssocID="{FA01F0EF-7B59-4FBA-8B45-FD92FE2E17B2}" presName="compNode" presStyleCnt="0"/>
      <dgm:spPr/>
    </dgm:pt>
    <dgm:pt modelId="{421A6908-8F90-4E17-94E9-27FBAA738FDF}" type="pres">
      <dgm:prSet presAssocID="{FA01F0EF-7B59-4FBA-8B45-FD92FE2E17B2}" presName="bkgdShape" presStyleLbl="node1" presStyleIdx="1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DA10105-194A-49BB-96A0-935F6E091A19}" type="pres">
      <dgm:prSet presAssocID="{FA01F0EF-7B59-4FBA-8B45-FD92FE2E17B2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0212B-80A2-4E63-99A6-E0DFB2CDFF3B}" type="pres">
      <dgm:prSet presAssocID="{FA01F0EF-7B59-4FBA-8B45-FD92FE2E17B2}" presName="invisiNode" presStyleLbl="node1" presStyleIdx="1" presStyleCnt="2"/>
      <dgm:spPr/>
    </dgm:pt>
    <dgm:pt modelId="{4FA6EE95-7CBC-4E51-A6AB-1314051027C9}" type="pres">
      <dgm:prSet presAssocID="{FA01F0EF-7B59-4FBA-8B45-FD92FE2E17B2}" presName="imagNode" presStyleLbl="fgImgPlace1" presStyleIdx="1" presStyleCnt="2"/>
      <dgm:spPr>
        <a:xfrm>
          <a:off x="1920784" y="157924"/>
          <a:ext cx="876480" cy="876480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</dgm:ptLst>
  <dgm:cxnLst>
    <dgm:cxn modelId="{B91D9197-B2D1-4CD0-BB24-F6865F42D169}" type="presOf" srcId="{17B93F08-9558-41EA-9201-8B475B5A8589}" destId="{72AF7249-6E40-47E1-8581-F05A1B7DA613}" srcOrd="0" destOrd="0" presId="urn:microsoft.com/office/officeart/2005/8/layout/hList7#1"/>
    <dgm:cxn modelId="{24906AF3-AC1C-48B8-86FF-24AA8E490939}" type="presOf" srcId="{FA01F0EF-7B59-4FBA-8B45-FD92FE2E17B2}" destId="{6DA10105-194A-49BB-96A0-935F6E091A19}" srcOrd="1" destOrd="0" presId="urn:microsoft.com/office/officeart/2005/8/layout/hList7#1"/>
    <dgm:cxn modelId="{8F63D01F-B596-414A-89CA-89F97F357138}" srcId="{FFFCF84E-BDBF-44E0-9895-53A953D5C962}" destId="{FA01F0EF-7B59-4FBA-8B45-FD92FE2E17B2}" srcOrd="1" destOrd="0" parTransId="{0387AD44-3DCE-4264-BF62-D27806D7F1AF}" sibTransId="{6D116535-73AA-4B8E-B2C5-0EE77941FAD1}"/>
    <dgm:cxn modelId="{8F360AE3-0716-4A5A-BB41-949E3892E94C}" type="presOf" srcId="{137940E4-3B5B-4AA9-8547-74BEB95775C0}" destId="{C6E52DBE-964D-46B9-A7F3-25192F4C1F28}" srcOrd="0" destOrd="0" presId="urn:microsoft.com/office/officeart/2005/8/layout/hList7#1"/>
    <dgm:cxn modelId="{A4F18187-4ED2-49EF-AA67-8DCC2962D820}" type="presOf" srcId="{FFFCF84E-BDBF-44E0-9895-53A953D5C962}" destId="{62A13FCA-C512-4828-B324-660AD9CE23E1}" srcOrd="0" destOrd="0" presId="urn:microsoft.com/office/officeart/2005/8/layout/hList7#1"/>
    <dgm:cxn modelId="{1816577D-AD0B-4C6A-AA0A-37DBE5490F46}" type="presOf" srcId="{FA01F0EF-7B59-4FBA-8B45-FD92FE2E17B2}" destId="{421A6908-8F90-4E17-94E9-27FBAA738FDF}" srcOrd="0" destOrd="0" presId="urn:microsoft.com/office/officeart/2005/8/layout/hList7#1"/>
    <dgm:cxn modelId="{EB0B3A18-06BA-4C72-9760-8E6CD8248996}" srcId="{FFFCF84E-BDBF-44E0-9895-53A953D5C962}" destId="{137940E4-3B5B-4AA9-8547-74BEB95775C0}" srcOrd="0" destOrd="0" parTransId="{4AF148E5-2798-4CBF-9FD4-E31121D9818D}" sibTransId="{17B93F08-9558-41EA-9201-8B475B5A8589}"/>
    <dgm:cxn modelId="{AABD8923-7BC4-49B7-B04E-636FE95703FE}" type="presOf" srcId="{137940E4-3B5B-4AA9-8547-74BEB95775C0}" destId="{85BC5507-FE9B-41EE-A3CD-4D42C0803354}" srcOrd="1" destOrd="0" presId="urn:microsoft.com/office/officeart/2005/8/layout/hList7#1"/>
    <dgm:cxn modelId="{9B6B3F3F-4DC5-476C-A49D-4225AD8570CF}" type="presParOf" srcId="{62A13FCA-C512-4828-B324-660AD9CE23E1}" destId="{9883E248-DE25-48C3-857F-C2A732248597}" srcOrd="0" destOrd="0" presId="urn:microsoft.com/office/officeart/2005/8/layout/hList7#1"/>
    <dgm:cxn modelId="{02568E9E-B18C-4333-9ACD-625AFB6E962A}" type="presParOf" srcId="{62A13FCA-C512-4828-B324-660AD9CE23E1}" destId="{177B1C88-1492-4525-B07E-80596834F37B}" srcOrd="1" destOrd="0" presId="urn:microsoft.com/office/officeart/2005/8/layout/hList7#1"/>
    <dgm:cxn modelId="{BEA75EDE-A506-4965-8CE1-D44DCECB1C25}" type="presParOf" srcId="{177B1C88-1492-4525-B07E-80596834F37B}" destId="{A7BE4AD8-8496-42BE-92DB-096ECB5B6DF5}" srcOrd="0" destOrd="0" presId="urn:microsoft.com/office/officeart/2005/8/layout/hList7#1"/>
    <dgm:cxn modelId="{B93C1753-47D7-42BD-903D-142A22133862}" type="presParOf" srcId="{A7BE4AD8-8496-42BE-92DB-096ECB5B6DF5}" destId="{C6E52DBE-964D-46B9-A7F3-25192F4C1F28}" srcOrd="0" destOrd="0" presId="urn:microsoft.com/office/officeart/2005/8/layout/hList7#1"/>
    <dgm:cxn modelId="{4968E947-73CC-4F25-8EB5-0A9A1FC5448B}" type="presParOf" srcId="{A7BE4AD8-8496-42BE-92DB-096ECB5B6DF5}" destId="{85BC5507-FE9B-41EE-A3CD-4D42C0803354}" srcOrd="1" destOrd="0" presId="urn:microsoft.com/office/officeart/2005/8/layout/hList7#1"/>
    <dgm:cxn modelId="{200B484F-6A35-45DA-872A-D1BA7D68841F}" type="presParOf" srcId="{A7BE4AD8-8496-42BE-92DB-096ECB5B6DF5}" destId="{28D22B9F-58EB-4CE1-8622-CC64BA7D6D7D}" srcOrd="2" destOrd="0" presId="urn:microsoft.com/office/officeart/2005/8/layout/hList7#1"/>
    <dgm:cxn modelId="{1556145E-BD54-4FC1-B90C-269781A85595}" type="presParOf" srcId="{A7BE4AD8-8496-42BE-92DB-096ECB5B6DF5}" destId="{5A90CC13-1857-449D-A611-CBC88093A972}" srcOrd="3" destOrd="0" presId="urn:microsoft.com/office/officeart/2005/8/layout/hList7#1"/>
    <dgm:cxn modelId="{370F335C-CF54-4B44-A931-8395EA0D7AE6}" type="presParOf" srcId="{177B1C88-1492-4525-B07E-80596834F37B}" destId="{72AF7249-6E40-47E1-8581-F05A1B7DA613}" srcOrd="1" destOrd="0" presId="urn:microsoft.com/office/officeart/2005/8/layout/hList7#1"/>
    <dgm:cxn modelId="{C8601DD4-AB6D-4513-9590-6C5B2853B110}" type="presParOf" srcId="{177B1C88-1492-4525-B07E-80596834F37B}" destId="{6F8299FE-525B-487E-8908-66836B201493}" srcOrd="2" destOrd="0" presId="urn:microsoft.com/office/officeart/2005/8/layout/hList7#1"/>
    <dgm:cxn modelId="{CA4A4BAE-4EA7-4236-A31A-BC8B1B4D584B}" type="presParOf" srcId="{6F8299FE-525B-487E-8908-66836B201493}" destId="{421A6908-8F90-4E17-94E9-27FBAA738FDF}" srcOrd="0" destOrd="0" presId="urn:microsoft.com/office/officeart/2005/8/layout/hList7#1"/>
    <dgm:cxn modelId="{21292DF8-9120-4E61-ACE5-7BEEF552814C}" type="presParOf" srcId="{6F8299FE-525B-487E-8908-66836B201493}" destId="{6DA10105-194A-49BB-96A0-935F6E091A19}" srcOrd="1" destOrd="0" presId="urn:microsoft.com/office/officeart/2005/8/layout/hList7#1"/>
    <dgm:cxn modelId="{025DD2D8-4A88-4399-B43E-83EB5C660B07}" type="presParOf" srcId="{6F8299FE-525B-487E-8908-66836B201493}" destId="{AA10212B-80A2-4E63-99A6-E0DFB2CDFF3B}" srcOrd="2" destOrd="0" presId="urn:microsoft.com/office/officeart/2005/8/layout/hList7#1"/>
    <dgm:cxn modelId="{A37A3DA1-48F3-4C59-917C-CC40020C9ECE}" type="presParOf" srcId="{6F8299FE-525B-487E-8908-66836B201493}" destId="{4FA6EE95-7CBC-4E51-A6AB-1314051027C9}" srcOrd="3" destOrd="0" presId="urn:microsoft.com/office/officeart/2005/8/layout/hList7#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FEE9AB-3874-43F1-93A2-883585BD996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871306-48CD-4C2B-AEF8-4910BAD56D3C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Телефон:</a:t>
          </a:r>
          <a:br>
            <a:rPr lang="ru-RU" sz="1600" b="1" dirty="0">
              <a:latin typeface="Times New Roman" pitchFamily="18" charset="0"/>
              <a:cs typeface="Times New Roman" pitchFamily="18" charset="0"/>
            </a:rPr>
          </a:br>
          <a:r>
            <a:rPr lang="ru-RU" sz="1600" b="1" dirty="0">
              <a:latin typeface="Times New Roman" pitchFamily="18" charset="0"/>
              <a:cs typeface="Times New Roman" pitchFamily="18" charset="0"/>
            </a:rPr>
            <a:t>89144389050, 89143695080</a:t>
          </a:r>
          <a:endParaRPr lang="ru-RU" sz="1600" dirty="0"/>
        </a:p>
      </dgm:t>
    </dgm:pt>
    <dgm:pt modelId="{D9427241-C0F2-470D-8CDB-595F1C9066F6}" type="parTrans" cxnId="{E67C883D-BDC0-455D-BB25-0564981BF0F6}">
      <dgm:prSet/>
      <dgm:spPr/>
      <dgm:t>
        <a:bodyPr/>
        <a:lstStyle/>
        <a:p>
          <a:endParaRPr lang="ru-RU"/>
        </a:p>
      </dgm:t>
    </dgm:pt>
    <dgm:pt modelId="{F788C5A9-A1EF-4EFB-9D82-6CE649EB4F58}" type="sibTrans" cxnId="{E67C883D-BDC0-455D-BB25-0564981BF0F6}">
      <dgm:prSet/>
      <dgm:spPr/>
      <dgm:t>
        <a:bodyPr/>
        <a:lstStyle/>
        <a:p>
          <a:endParaRPr lang="ru-RU"/>
        </a:p>
      </dgm:t>
    </dgm:pt>
    <dgm:pt modelId="{3DE68280-41B4-46B2-B667-D4EED1097401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1200" b="1" dirty="0">
              <a:latin typeface="Times New Roman" pitchFamily="18" charset="0"/>
              <a:cs typeface="Times New Roman" pitchFamily="18" charset="0"/>
            </a:rPr>
            <a:t>Наш адрес:</a:t>
          </a:r>
          <a:br>
            <a:rPr lang="ru-RU" sz="1200" b="1" dirty="0">
              <a:latin typeface="Times New Roman" pitchFamily="18" charset="0"/>
              <a:cs typeface="Times New Roman" pitchFamily="18" charset="0"/>
            </a:rPr>
          </a:br>
          <a:r>
            <a:rPr lang="ru-RU" sz="1200" b="1" dirty="0">
              <a:latin typeface="Times New Roman" pitchFamily="18" charset="0"/>
              <a:cs typeface="Times New Roman" pitchFamily="18" charset="0"/>
            </a:rPr>
            <a:t>Забайкальский край, г. Чита, ул. Ленина, 27 а.</a:t>
          </a:r>
          <a:endParaRPr lang="ru-RU" sz="1200" dirty="0"/>
        </a:p>
      </dgm:t>
    </dgm:pt>
    <dgm:pt modelId="{F1AD73CB-F759-440B-9E32-3A3B8698C92D}" type="parTrans" cxnId="{18D99FDB-A9A9-49A3-B093-67AC90B23BB4}">
      <dgm:prSet/>
      <dgm:spPr/>
      <dgm:t>
        <a:bodyPr/>
        <a:lstStyle/>
        <a:p>
          <a:endParaRPr lang="ru-RU"/>
        </a:p>
      </dgm:t>
    </dgm:pt>
    <dgm:pt modelId="{AC3CA300-AAA8-4586-990A-086BB8998139}" type="sibTrans" cxnId="{18D99FDB-A9A9-49A3-B093-67AC90B23BB4}">
      <dgm:prSet/>
      <dgm:spPr/>
      <dgm:t>
        <a:bodyPr/>
        <a:lstStyle/>
        <a:p>
          <a:endParaRPr lang="ru-RU"/>
        </a:p>
      </dgm:t>
    </dgm:pt>
    <dgm:pt modelId="{FCFF7A97-9BC4-442C-B8D3-3C2357211CFF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en-US" sz="1600" b="1" dirty="0">
              <a:latin typeface="Times New Roman" pitchFamily="18" charset="0"/>
              <a:cs typeface="Times New Roman" pitchFamily="18" charset="0"/>
            </a:rPr>
            <a:t>E-mail: semya2003@list.ru</a:t>
          </a:r>
          <a:endParaRPr lang="ru-RU" sz="1600" dirty="0"/>
        </a:p>
      </dgm:t>
    </dgm:pt>
    <dgm:pt modelId="{EA2B7960-5E2D-431B-9BE8-719233F29245}" type="parTrans" cxnId="{1673DD6E-5EDB-4D69-8D10-E956D352D80F}">
      <dgm:prSet/>
      <dgm:spPr/>
      <dgm:t>
        <a:bodyPr/>
        <a:lstStyle/>
        <a:p>
          <a:endParaRPr lang="ru-RU"/>
        </a:p>
      </dgm:t>
    </dgm:pt>
    <dgm:pt modelId="{905A729D-5BAD-4A9E-A92C-2D847D0CC5EC}" type="sibTrans" cxnId="{1673DD6E-5EDB-4D69-8D10-E956D352D80F}">
      <dgm:prSet/>
      <dgm:spPr/>
      <dgm:t>
        <a:bodyPr/>
        <a:lstStyle/>
        <a:p>
          <a:endParaRPr lang="ru-RU"/>
        </a:p>
      </dgm:t>
    </dgm:pt>
    <dgm:pt modelId="{020FE3D7-4A45-49F6-9D22-95CC41AB68ED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Сайт: </a:t>
          </a:r>
          <a:r>
            <a:rPr lang="en-US" sz="1600" b="1" dirty="0">
              <a:latin typeface="Times New Roman" pitchFamily="18" charset="0"/>
              <a:cs typeface="Times New Roman" pitchFamily="18" charset="0"/>
            </a:rPr>
            <a:t>http://www.centr-semya.ru</a:t>
          </a:r>
          <a:endParaRPr lang="ru-RU" sz="1600" dirty="0"/>
        </a:p>
      </dgm:t>
    </dgm:pt>
    <dgm:pt modelId="{E3ED6C9A-C5D7-41E0-A820-4C5C7CD41A81}" type="parTrans" cxnId="{BFB97168-7910-48A5-8FF9-C3CAFF1E2D92}">
      <dgm:prSet/>
      <dgm:spPr/>
      <dgm:t>
        <a:bodyPr/>
        <a:lstStyle/>
        <a:p>
          <a:endParaRPr lang="ru-RU"/>
        </a:p>
      </dgm:t>
    </dgm:pt>
    <dgm:pt modelId="{D68A4833-5DCA-437C-9EBA-EBFF21287A5C}" type="sibTrans" cxnId="{BFB97168-7910-48A5-8FF9-C3CAFF1E2D92}">
      <dgm:prSet/>
      <dgm:spPr/>
      <dgm:t>
        <a:bodyPr/>
        <a:lstStyle/>
        <a:p>
          <a:endParaRPr lang="ru-RU"/>
        </a:p>
      </dgm:t>
    </dgm:pt>
    <dgm:pt modelId="{9C50AEBA-34EB-4ECD-89D0-9139135847CB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Забайкальский краевой центр психолого-педагогической, медицинской и социальной помощи «Семья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</a:p>
        <a:p>
          <a:pPr algn="ctr"/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(ГУ «Центр «Семья»»)</a:t>
          </a:r>
        </a:p>
      </dgm:t>
    </dgm:pt>
    <dgm:pt modelId="{1470BC3D-2CEF-4CDE-A4B4-B1E4EF3E6A00}" type="parTrans" cxnId="{A67D7988-4171-4279-8086-013D7778AB40}">
      <dgm:prSet/>
      <dgm:spPr/>
      <dgm:t>
        <a:bodyPr/>
        <a:lstStyle/>
        <a:p>
          <a:endParaRPr lang="ru-RU"/>
        </a:p>
      </dgm:t>
    </dgm:pt>
    <dgm:pt modelId="{BE471B78-BED9-4546-BEA4-E11397A64D55}" type="sibTrans" cxnId="{A67D7988-4171-4279-8086-013D7778AB40}">
      <dgm:prSet/>
      <dgm:spPr/>
      <dgm:t>
        <a:bodyPr/>
        <a:lstStyle/>
        <a:p>
          <a:endParaRPr lang="ru-RU"/>
        </a:p>
      </dgm:t>
    </dgm:pt>
    <dgm:pt modelId="{10702F8D-F968-4EF4-AFE7-B798162A530B}" type="pres">
      <dgm:prSet presAssocID="{ABFEE9AB-3874-43F1-93A2-883585BD99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7C2DFE-0A93-499F-B3EC-D5DF59AEA75E}" type="pres">
      <dgm:prSet presAssocID="{9C50AEBA-34EB-4ECD-89D0-9139135847CB}" presName="parentText" presStyleLbl="node1" presStyleIdx="0" presStyleCnt="5" custScaleY="240678" custLinFactY="-26152" custLinFactNeighborX="144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8E0D0-0DEA-41AA-8F82-50A4E9750295}" type="pres">
      <dgm:prSet presAssocID="{BE471B78-BED9-4546-BEA4-E11397A64D55}" presName="spacer" presStyleCnt="0"/>
      <dgm:spPr/>
    </dgm:pt>
    <dgm:pt modelId="{10287FC7-0F74-4821-B0C7-8853FAE217AA}" type="pres">
      <dgm:prSet presAssocID="{55871306-48CD-4C2B-AEF8-4910BAD56D3C}" presName="parentText" presStyleLbl="node1" presStyleIdx="1" presStyleCnt="5" custScaleY="123294" custLinFactNeighborX="-551" custLinFactNeighborY="-20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AB43D-B0A9-44C4-B54B-052DB88A469C}" type="pres">
      <dgm:prSet presAssocID="{F788C5A9-A1EF-4EFB-9D82-6CE649EB4F58}" presName="spacer" presStyleCnt="0"/>
      <dgm:spPr/>
    </dgm:pt>
    <dgm:pt modelId="{0D3CF8C5-8AC8-4C9E-9306-5CBF0649C23C}" type="pres">
      <dgm:prSet presAssocID="{FCFF7A97-9BC4-442C-B8D3-3C2357211CFF}" presName="parentText" presStyleLbl="node1" presStyleIdx="2" presStyleCnt="5" custScaleY="124718" custLinFactY="12910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9D83C6-D982-462D-9251-CD7E576358F5}" type="pres">
      <dgm:prSet presAssocID="{905A729D-5BAD-4A9E-A92C-2D847D0CC5EC}" presName="spacer" presStyleCnt="0"/>
      <dgm:spPr/>
    </dgm:pt>
    <dgm:pt modelId="{8A2E5CEE-1D88-42C3-B5C3-286F598A6B7A}" type="pres">
      <dgm:prSet presAssocID="{020FE3D7-4A45-49F6-9D22-95CC41AB68ED}" presName="parentText" presStyleLbl="node1" presStyleIdx="3" presStyleCnt="5" custLinFactY="17314" custLinFactNeighborX="16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A76BF-6FCA-4626-836C-B7B227858AE7}" type="pres">
      <dgm:prSet presAssocID="{D68A4833-5DCA-437C-9EBA-EBFF21287A5C}" presName="spacer" presStyleCnt="0"/>
      <dgm:spPr/>
    </dgm:pt>
    <dgm:pt modelId="{50C1369D-72BC-4EFF-8B9B-C7025E45BE1C}" type="pres">
      <dgm:prSet presAssocID="{3DE68280-41B4-46B2-B667-D4EED1097401}" presName="parentText" presStyleLbl="node1" presStyleIdx="4" presStyleCnt="5" custScaleY="105151" custLinFactY="29079" custLinFactNeighborX="-87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F78DD6-33EC-4A90-B39E-D5E6D09C289C}" type="presOf" srcId="{FCFF7A97-9BC4-442C-B8D3-3C2357211CFF}" destId="{0D3CF8C5-8AC8-4C9E-9306-5CBF0649C23C}" srcOrd="0" destOrd="0" presId="urn:microsoft.com/office/officeart/2005/8/layout/vList2"/>
    <dgm:cxn modelId="{D26ED1D9-51E8-450A-8A61-C580B7A32412}" type="presOf" srcId="{9C50AEBA-34EB-4ECD-89D0-9139135847CB}" destId="{B97C2DFE-0A93-499F-B3EC-D5DF59AEA75E}" srcOrd="0" destOrd="0" presId="urn:microsoft.com/office/officeart/2005/8/layout/vList2"/>
    <dgm:cxn modelId="{18D99FDB-A9A9-49A3-B093-67AC90B23BB4}" srcId="{ABFEE9AB-3874-43F1-93A2-883585BD9960}" destId="{3DE68280-41B4-46B2-B667-D4EED1097401}" srcOrd="4" destOrd="0" parTransId="{F1AD73CB-F759-440B-9E32-3A3B8698C92D}" sibTransId="{AC3CA300-AAA8-4586-990A-086BB8998139}"/>
    <dgm:cxn modelId="{1673DD6E-5EDB-4D69-8D10-E956D352D80F}" srcId="{ABFEE9AB-3874-43F1-93A2-883585BD9960}" destId="{FCFF7A97-9BC4-442C-B8D3-3C2357211CFF}" srcOrd="2" destOrd="0" parTransId="{EA2B7960-5E2D-431B-9BE8-719233F29245}" sibTransId="{905A729D-5BAD-4A9E-A92C-2D847D0CC5EC}"/>
    <dgm:cxn modelId="{A67D7988-4171-4279-8086-013D7778AB40}" srcId="{ABFEE9AB-3874-43F1-93A2-883585BD9960}" destId="{9C50AEBA-34EB-4ECD-89D0-9139135847CB}" srcOrd="0" destOrd="0" parTransId="{1470BC3D-2CEF-4CDE-A4B4-B1E4EF3E6A00}" sibTransId="{BE471B78-BED9-4546-BEA4-E11397A64D55}"/>
    <dgm:cxn modelId="{D3853514-EB4E-417F-ABDF-B290F01E9AAA}" type="presOf" srcId="{55871306-48CD-4C2B-AEF8-4910BAD56D3C}" destId="{10287FC7-0F74-4821-B0C7-8853FAE217AA}" srcOrd="0" destOrd="0" presId="urn:microsoft.com/office/officeart/2005/8/layout/vList2"/>
    <dgm:cxn modelId="{8AC7A51D-D661-410D-8632-DE90F2D0E3D8}" type="presOf" srcId="{020FE3D7-4A45-49F6-9D22-95CC41AB68ED}" destId="{8A2E5CEE-1D88-42C3-B5C3-286F598A6B7A}" srcOrd="0" destOrd="0" presId="urn:microsoft.com/office/officeart/2005/8/layout/vList2"/>
    <dgm:cxn modelId="{7CBECC60-C193-4803-8E34-817EAE1B1EE7}" type="presOf" srcId="{3DE68280-41B4-46B2-B667-D4EED1097401}" destId="{50C1369D-72BC-4EFF-8B9B-C7025E45BE1C}" srcOrd="0" destOrd="0" presId="urn:microsoft.com/office/officeart/2005/8/layout/vList2"/>
    <dgm:cxn modelId="{BFB97168-7910-48A5-8FF9-C3CAFF1E2D92}" srcId="{ABFEE9AB-3874-43F1-93A2-883585BD9960}" destId="{020FE3D7-4A45-49F6-9D22-95CC41AB68ED}" srcOrd="3" destOrd="0" parTransId="{E3ED6C9A-C5D7-41E0-A820-4C5C7CD41A81}" sibTransId="{D68A4833-5DCA-437C-9EBA-EBFF21287A5C}"/>
    <dgm:cxn modelId="{BF8A1EE0-D745-4ECC-8D35-E3274A6E755A}" type="presOf" srcId="{ABFEE9AB-3874-43F1-93A2-883585BD9960}" destId="{10702F8D-F968-4EF4-AFE7-B798162A530B}" srcOrd="0" destOrd="0" presId="urn:microsoft.com/office/officeart/2005/8/layout/vList2"/>
    <dgm:cxn modelId="{E67C883D-BDC0-455D-BB25-0564981BF0F6}" srcId="{ABFEE9AB-3874-43F1-93A2-883585BD9960}" destId="{55871306-48CD-4C2B-AEF8-4910BAD56D3C}" srcOrd="1" destOrd="0" parTransId="{D9427241-C0F2-470D-8CDB-595F1C9066F6}" sibTransId="{F788C5A9-A1EF-4EFB-9D82-6CE649EB4F58}"/>
    <dgm:cxn modelId="{DEDC8B09-B8BC-4BE7-B743-4C4D52C85ABE}" type="presParOf" srcId="{10702F8D-F968-4EF4-AFE7-B798162A530B}" destId="{B97C2DFE-0A93-499F-B3EC-D5DF59AEA75E}" srcOrd="0" destOrd="0" presId="urn:microsoft.com/office/officeart/2005/8/layout/vList2"/>
    <dgm:cxn modelId="{C3930485-3250-4490-BB49-A826510027DB}" type="presParOf" srcId="{10702F8D-F968-4EF4-AFE7-B798162A530B}" destId="{B368E0D0-0DEA-41AA-8F82-50A4E9750295}" srcOrd="1" destOrd="0" presId="urn:microsoft.com/office/officeart/2005/8/layout/vList2"/>
    <dgm:cxn modelId="{C1E0D145-3724-4DB7-BD81-1E0BA7C60509}" type="presParOf" srcId="{10702F8D-F968-4EF4-AFE7-B798162A530B}" destId="{10287FC7-0F74-4821-B0C7-8853FAE217AA}" srcOrd="2" destOrd="0" presId="urn:microsoft.com/office/officeart/2005/8/layout/vList2"/>
    <dgm:cxn modelId="{9F012119-0947-44A1-9377-408E891A83E7}" type="presParOf" srcId="{10702F8D-F968-4EF4-AFE7-B798162A530B}" destId="{A61AB43D-B0A9-44C4-B54B-052DB88A469C}" srcOrd="3" destOrd="0" presId="urn:microsoft.com/office/officeart/2005/8/layout/vList2"/>
    <dgm:cxn modelId="{82ADA4C1-012F-4CD5-8AFD-2DE95552E187}" type="presParOf" srcId="{10702F8D-F968-4EF4-AFE7-B798162A530B}" destId="{0D3CF8C5-8AC8-4C9E-9306-5CBF0649C23C}" srcOrd="4" destOrd="0" presId="urn:microsoft.com/office/officeart/2005/8/layout/vList2"/>
    <dgm:cxn modelId="{141AFBF5-22F3-4AF6-9F71-0DF0672860F9}" type="presParOf" srcId="{10702F8D-F968-4EF4-AFE7-B798162A530B}" destId="{679D83C6-D982-462D-9251-CD7E576358F5}" srcOrd="5" destOrd="0" presId="urn:microsoft.com/office/officeart/2005/8/layout/vList2"/>
    <dgm:cxn modelId="{ACC0811C-EF71-415F-BA99-87D28A3028EC}" type="presParOf" srcId="{10702F8D-F968-4EF4-AFE7-B798162A530B}" destId="{8A2E5CEE-1D88-42C3-B5C3-286F598A6B7A}" srcOrd="6" destOrd="0" presId="urn:microsoft.com/office/officeart/2005/8/layout/vList2"/>
    <dgm:cxn modelId="{0054FBFF-480E-4A76-910C-9D85C2C86569}" type="presParOf" srcId="{10702F8D-F968-4EF4-AFE7-B798162A530B}" destId="{536A76BF-6FCA-4626-836C-B7B227858AE7}" srcOrd="7" destOrd="0" presId="urn:microsoft.com/office/officeart/2005/8/layout/vList2"/>
    <dgm:cxn modelId="{2E73FD78-0501-48FF-B1C9-14C4A209FC3C}" type="presParOf" srcId="{10702F8D-F968-4EF4-AFE7-B798162A530B}" destId="{50C1369D-72BC-4EFF-8B9B-C7025E45BE1C}" srcOrd="8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A77B3C-6A11-4B0B-9E67-CB7A244B75A1}" type="slidenum">
              <a:rPr lang="es-UY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s-UY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98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2551176"/>
            <a:ext cx="9922447" cy="914400"/>
          </a:xfrm>
        </p:spPr>
        <p:txBody>
          <a:bodyPr/>
          <a:lstStyle>
            <a:lvl1pPr>
              <a:defRPr sz="5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107D0E1-EAED-8E08-24BA-8F930364BA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8056" y="3575304"/>
            <a:ext cx="9921943" cy="86201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="" xmlns:a16="http://schemas.microsoft.com/office/drawing/2014/main" id="{976CD4A8-8154-0AA2-A2AB-9AD82CD740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483" y="128907"/>
            <a:ext cx="2369315" cy="8678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854949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11210543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54681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="" xmlns:a16="http://schemas.microsoft.com/office/drawing/2014/main" id="{904E943F-C687-D3B3-4E36-65D69E3E2F0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9869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3321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9070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383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430609"/>
            <a:ext cx="11210544" cy="5577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056" y="1447800"/>
            <a:ext cx="11210543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099" y="6427391"/>
            <a:ext cx="3276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427391"/>
            <a:ext cx="2895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3042" y="6427391"/>
            <a:ext cx="3276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D8F39A1B-8AD1-2C34-AB40-00704468E828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>
              <a:lumMod val="25000"/>
            </a:schemeClr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Tx/>
        <a:buNone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3984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20" userDrawn="1">
          <p15:clr>
            <a:srgbClr val="F26B43"/>
          </p15:clr>
        </p15:guide>
        <p15:guide id="4" orient="horz" pos="912" userDrawn="1">
          <p15:clr>
            <a:srgbClr val="F26B43"/>
          </p15:clr>
        </p15:guide>
        <p15:guide id="5" orient="horz" pos="264" userDrawn="1">
          <p15:clr>
            <a:srgbClr val="F26B43"/>
          </p15:clr>
        </p15:guide>
        <p15:guide id="6" orient="horz" pos="696" userDrawn="1">
          <p15:clr>
            <a:srgbClr val="F26B43"/>
          </p15:clr>
        </p15:guide>
        <p15:guide id="7" pos="3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hyperlink" Target="https://legalacts.ru/doc/273_FZ-ob-obrazovanii/glava-3/statja-26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3.xml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diagramQuickStyle" Target="../diagrams/quickStyle3.xml"/><Relationship Id="rId11" Type="http://schemas.openxmlformats.org/officeDocument/2006/relationships/diagramColors" Target="../diagrams/colors4.xml"/><Relationship Id="rId5" Type="http://schemas.openxmlformats.org/officeDocument/2006/relationships/diagramLayout" Target="../diagrams/layout3.xml"/><Relationship Id="rId10" Type="http://schemas.openxmlformats.org/officeDocument/2006/relationships/diagramQuickStyle" Target="../diagrams/quickStyle4.xml"/><Relationship Id="rId4" Type="http://schemas.openxmlformats.org/officeDocument/2006/relationships/diagramData" Target="../diagrams/data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" sz="3600" b="1" cap="small" dirty="0" smtClean="0">
                <a:latin typeface="Times New Roman"/>
                <a:ea typeface="+mj-ea"/>
                <a:cs typeface="+mj-cs"/>
              </a:rPr>
              <a:t>Организация индивидуально-профилактической работы в образовательных организациях</a:t>
            </a:r>
            <a: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Заголовок 27"/>
          <p:cNvSpPr txBox="1">
            <a:spLocks/>
          </p:cNvSpPr>
          <p:nvPr/>
        </p:nvSpPr>
        <p:spPr>
          <a:xfrm>
            <a:off x="1403865" y="53201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" sz="2200" b="0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+mj-ea"/>
                <a:cs typeface="+mj-cs"/>
              </a:rPr>
              <a:t>Педагог-психолог </a:t>
            </a:r>
          </a:p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" sz="2200" b="0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+mj-ea"/>
                <a:cs typeface="+mj-cs"/>
              </a:rPr>
              <a:t>Винникова Наталья Борисовна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1026" name="CorelDRAW" r:id="rId3" imgW="2120760" imgH="15962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2050" name="CorelDRAW" r:id="rId3" imgW="2120760" imgH="1596240" progId="">
              <p:embed/>
            </p:oleObj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47675" y="1447800"/>
          <a:ext cx="11210925" cy="397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Двойная стрелка влево/вправо 8"/>
          <p:cNvSpPr/>
          <p:nvPr/>
        </p:nvSpPr>
        <p:spPr>
          <a:xfrm>
            <a:off x="352425" y="5238750"/>
            <a:ext cx="11506200" cy="1495425"/>
          </a:xfrm>
          <a:prstGeom prst="leftRightArrow">
            <a:avLst/>
          </a:prstGeom>
          <a:gradFill>
            <a:gsLst>
              <a:gs pos="0">
                <a:srgbClr val="92D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solidFill>
                <a:srgbClr val="1A1A1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r>
              <a:rPr lang="en-US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ПО ВОПРОСАМ СОВЕРШЕНСТВОВАНИЯ ИНДИВИДУАЛЬНОЙ</a:t>
            </a: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ПРОФИЛАКТИЧЕСКОЙ РАБОТЫ С ОБУЧАЮЩИМИСЯ</a:t>
            </a:r>
            <a:r>
              <a:rPr lang="en-US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С ДЕВИАНТНЫМ ПОВЕДЕНИЕМ</a:t>
            </a:r>
            <a:endParaRPr lang="en-US" sz="1400" b="1" dirty="0" smtClean="0">
              <a:solidFill>
                <a:srgbClr val="1A1A1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от 28 апреля 2016 г. N АК-923/07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5122" name="CorelDRAW" r:id="rId3" imgW="2120760" imgH="1596240" progId="">
              <p:embed/>
            </p:oleObj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47675" y="1447800"/>
          <a:ext cx="11210925" cy="397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Двойная стрелка влево/вправо 8"/>
          <p:cNvSpPr/>
          <p:nvPr/>
        </p:nvSpPr>
        <p:spPr>
          <a:xfrm>
            <a:off x="352425" y="5238750"/>
            <a:ext cx="11506200" cy="1495425"/>
          </a:xfrm>
          <a:prstGeom prst="leftRightArrow">
            <a:avLst/>
          </a:prstGeom>
          <a:gradFill>
            <a:gsLst>
              <a:gs pos="0">
                <a:srgbClr val="92D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solidFill>
                <a:srgbClr val="1A1A1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r>
              <a:rPr lang="en-US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ПО ВОПРОСАМ СОВЕРШЕНСТВОВАНИЯ ИНДИВИДУАЛЬНОЙ</a:t>
            </a: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ПРОФИЛАКТИЧЕСКОЙ РАБОТЫ С ОБУЧАЮЩИМИСЯ</a:t>
            </a:r>
            <a:r>
              <a:rPr lang="en-US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С ДЕВИАНТНЫМ ПОВЕДЕНИЕМ</a:t>
            </a:r>
            <a:endParaRPr lang="en-US" sz="1400" b="1" dirty="0" smtClean="0">
              <a:solidFill>
                <a:srgbClr val="1A1A1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от 28 апреля 2016 г. N АК-923/07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4098" name="CorelDRAW" r:id="rId3" imgW="2120760" imgH="1596240" progId="">
              <p:embed/>
            </p:oleObj>
          </a:graphicData>
        </a:graphic>
      </p:graphicFrame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48056" y="2028825"/>
            <a:ext cx="11210543" cy="397764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оказывают социально-психологическую и педагогическую помощь несовершеннолетним с ограниченными возможностями здоровья и (или) отклонениями в поведении либо несовершеннолетним, имеющим проблемы в обучении;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выявляют несовершеннолетних, находящихся в социально опасном положении, а также не посещающих или систематически пропускающих по неуважительным причинам занятия в образовательных организациях, принимают меры по их воспитанию и получению ими общего образования;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выявляют семьи, находящиеся в социально опасном положении, и оказывают им помощь в обучении и воспитании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обеспечивают организацию в образовательных организациях общедоступных спортивных секций, технических и иных кружков, клубов и привлечение к участию в них несовершеннолетних;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осуществляют меры по реализации программ и методик, направленных на формирование законопослушного поведения несовершеннолетних.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266825"/>
            <a:ext cx="12192000" cy="7715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ПОЛНОМОЧИЯ ОБРАЗОВАТЕЛЬНОЙ ОРГАНИЗАЦИИ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15362" name="CorelDRAW" r:id="rId3" imgW="2120760" imgH="159624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133475"/>
            <a:ext cx="12192000" cy="7715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ПЕРСОНИФИЦИРОВАННЫЙ УЧЕТ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028825"/>
            <a:ext cx="12192000" cy="828675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Персонифицированный учет несовершеннолетних обучающихся 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поведением (далее - учет) является основой индивидуальной профилактической работы для органов, осуществляющих управление в сфере образования, и образовательных организаций.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028950"/>
            <a:ext cx="12192000" cy="14192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о постановке на учет и снятии с учета в отношении несовершеннолетних обучающихся 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поведением может приниматься как единолично руководителем образовательной организации, так и коллегиальным органом управления образовательной организации (например, советом профилактики, педагогическим советом), что обусловлено 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пунктом 2 статьи 26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Федерального закона от 29 декабря 2012 г. N 273-ФЗ.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572000"/>
            <a:ext cx="12192000" cy="1066800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основания для постановки и снятия с учета предусматриваются локальными нормативными актами образовательных организаций, с учетом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6 Федерального закона от 24 июня 1999 г. N 120-ФЗ</a:t>
            </a:r>
            <a:r>
              <a:rPr lang="ru-RU" dirty="0" smtClean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019433" y="2881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16386" name="CorelDRAW" r:id="rId3" imgW="2120760" imgH="159624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133475"/>
            <a:ext cx="12192000" cy="7715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Алгоритм реализации индивидуально-профилактической деятельности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09950" y="1924050"/>
            <a:ext cx="4657725" cy="12096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Определение основания для проведения индивидуальной профилактической работы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133350" y="2181225"/>
            <a:ext cx="2990850" cy="847725"/>
          </a:xfrm>
          <a:prstGeom prst="rightArrow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Внешние документы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8505825" y="2152650"/>
            <a:ext cx="3200400" cy="923925"/>
          </a:xfrm>
          <a:prstGeom prst="leftArrow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Внутренние документы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276600"/>
            <a:ext cx="12191999" cy="7143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Разработка программы индивидуальной профилактической работы и плана мероприятий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" y="4143375"/>
            <a:ext cx="12191999" cy="7143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Реализация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" y="4991100"/>
            <a:ext cx="12191999" cy="7143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Мониторинг и корректировка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" y="5800725"/>
            <a:ext cx="12191999" cy="7143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YS Text"/>
              </a:rPr>
              <a:t>Аналитический отчет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171833" y="28722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Заголовок 27"/>
          <p:cNvSpPr txBox="1">
            <a:spLocks/>
          </p:cNvSpPr>
          <p:nvPr/>
        </p:nvSpPr>
        <p:spPr>
          <a:xfrm>
            <a:off x="765690" y="1862612"/>
            <a:ext cx="10515600" cy="4223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17410" name="CorelDRAW" r:id="rId3" imgW="2120760" imgH="1596240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933575"/>
            <a:ext cx="12192000" cy="2790825"/>
          </a:xfrm>
          <a:prstGeom prst="rect">
            <a:avLst/>
          </a:prstGeom>
          <a:gradFill>
            <a:gsLst>
              <a:gs pos="0">
                <a:schemeClr val="accent3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Роман, 17 лет. В последние полгода систематически пропускает занятия, грубит преподавателям, курит на территории учебного заведения, в общежитии неоднократно использовал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вейп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приходил в общежитие с запахом алкоголя</a:t>
            </a: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Заголовок 27"/>
          <p:cNvSpPr txBox="1">
            <a:spLocks/>
          </p:cNvSpPr>
          <p:nvPr/>
        </p:nvSpPr>
        <p:spPr>
          <a:xfrm>
            <a:off x="1171833" y="28722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Заголовок 27"/>
          <p:cNvSpPr txBox="1">
            <a:spLocks/>
          </p:cNvSpPr>
          <p:nvPr/>
        </p:nvSpPr>
        <p:spPr>
          <a:xfrm>
            <a:off x="765690" y="1862612"/>
            <a:ext cx="10515600" cy="4223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54" y="171449"/>
          <a:ext cx="1254449" cy="942975"/>
        </p:xfrm>
        <a:graphic>
          <a:graphicData uri="http://schemas.openxmlformats.org/presentationml/2006/ole">
            <p:oleObj spid="_x0000_s3074" name="CorelDRAW" r:id="rId3" imgW="2120760" imgH="1596240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933575"/>
            <a:ext cx="12192000" cy="2790825"/>
          </a:xfrm>
          <a:prstGeom prst="rect">
            <a:avLst/>
          </a:prstGeom>
          <a:gradFill>
            <a:gsLst>
              <a:gs pos="0">
                <a:schemeClr val="accent3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Сергей, 16 лет. В прошлом году поступил на первый курс техникума, средний балл аттестата 3,9. Адаптировался без особенностей. В последние два месяца стал пропускать занятия, объективных причин не называет («болела голова», «проспал», «думал, что ко второй паре». Несколько изменился внешне: одежду предпочитает черных цветов, с длинными рукавами при любой погоде, сменил прическу. Живет в общежитии, друзья есть.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03512" y="1028250"/>
            <a:ext cx="4032256" cy="97075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6243298" y="2171700"/>
          <a:ext cx="4719977" cy="4087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256480" y="1319006"/>
            <a:ext cx="4032256" cy="67999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сети</a:t>
            </a:r>
          </a:p>
        </p:txBody>
      </p:sp>
      <p:graphicFrame>
        <p:nvGraphicFramePr>
          <p:cNvPr id="10" name="Содержимое 6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885950" y="1304925"/>
          <a:ext cx="3939941" cy="578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41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5681152"/>
              </p:ext>
            </p:extLst>
          </p:nvPr>
        </p:nvGraphicFramePr>
        <p:xfrm>
          <a:off x="673210" y="442914"/>
          <a:ext cx="859067" cy="646897"/>
        </p:xfrm>
        <a:graphic>
          <a:graphicData uri="http://schemas.openxmlformats.org/presentationml/2006/ole">
            <p:oleObj spid="_x0000_s20482" name="CorelDRAW" r:id="rId12" imgW="2120760" imgH="1596240" progId="">
              <p:embed/>
            </p:oleObj>
          </a:graphicData>
        </a:graphic>
      </p:graphicFrame>
      <p:pic>
        <p:nvPicPr>
          <p:cNvPr id="17413" name="Picture 4" descr="https://ruwot.ru/wp-content/uploads/2019/07/contacts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1261">
            <a:off x="384237" y="2064500"/>
            <a:ext cx="1254208" cy="58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27"/>
          <p:cNvSpPr>
            <a:spLocks noGrp="1"/>
          </p:cNvSpPr>
          <p:nvPr>
            <p:ph type="title"/>
          </p:nvPr>
        </p:nvSpPr>
        <p:spPr>
          <a:xfrm>
            <a:off x="444500" y="430609"/>
            <a:ext cx="11210544" cy="557784"/>
          </a:xfrm>
        </p:spPr>
        <p:txBody>
          <a:bodyPr>
            <a:normAutofit fontScale="90000"/>
          </a:bodyPr>
          <a:lstStyle/>
          <a:p>
            <a:pPr algn="ctr"/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Государственное учреждение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«Забайкальский краевой Центр психологопедагогической, медицинской и социальной помощи </a:t>
            </a:r>
            <a:br>
              <a:rPr lang="ru" sz="1600" cap="small" dirty="0" smtClean="0">
                <a:solidFill>
                  <a:schemeClr val="tx1"/>
                </a:solidFill>
                <a:latin typeface="Times New Roman"/>
              </a:rPr>
            </a:br>
            <a:r>
              <a:rPr lang="ru" sz="1600" cap="small" dirty="0" smtClean="0">
                <a:solidFill>
                  <a:schemeClr val="tx1"/>
                </a:solidFill>
                <a:latin typeface="Times New Roman"/>
              </a:rPr>
              <a:t>«Семья»</a:t>
            </a:r>
            <a:r>
              <a:rPr lang="ru" sz="3600" cap="small" dirty="0" smtClean="0">
                <a:solidFill>
                  <a:srgbClr val="0070C0"/>
                </a:solidFill>
                <a:latin typeface="Times New Roman"/>
              </a:rPr>
              <a:t/>
            </a:r>
            <a:br>
              <a:rPr lang="ru" sz="3600" cap="small" dirty="0" smtClean="0">
                <a:solidFill>
                  <a:srgbClr val="0070C0"/>
                </a:solidFill>
                <a:latin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7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CF3D1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44889724_Win32" id="{A47D2243-58B7-4EA1-AC61-F4DDB07AC155}" vid="{5B84BEAD-BCA6-42F5-9270-6ECA397995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B6FBE4-5ACD-4115-9139-635E82C3D3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EFEE82-03DD-4F90-81E2-2AF29E1D81FB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0C6F549-03FF-4828-9BD8-8F40C0A2B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679</Words>
  <Application>Microsoft Office PowerPoint</Application>
  <PresentationFormat>Произвольный</PresentationFormat>
  <Paragraphs>78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WelcomeDoc</vt:lpstr>
      <vt:lpstr>CorelDRAW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  <vt:lpstr>Государственное учреждение  «Забайкальский краевой Центр психологопедагогической, медицинской и социальной помощи  «Семья»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2022-05-26T06:44:04Z</dcterms:created>
  <dcterms:modified xsi:type="dcterms:W3CDTF">2025-04-16T01:14:25Z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